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7"/>
  </p:sldMasterIdLst>
  <p:notesMasterIdLst>
    <p:notesMasterId r:id="rId76"/>
  </p:notesMasterIdLst>
  <p:handoutMasterIdLst>
    <p:handoutMasterId r:id="rId77"/>
  </p:handoutMasterIdLst>
  <p:sldIdLst>
    <p:sldId id="257" r:id="rId8"/>
    <p:sldId id="348" r:id="rId9"/>
    <p:sldId id="263" r:id="rId10"/>
    <p:sldId id="299" r:id="rId11"/>
    <p:sldId id="416" r:id="rId12"/>
    <p:sldId id="413" r:id="rId13"/>
    <p:sldId id="414" r:id="rId14"/>
    <p:sldId id="415" r:id="rId15"/>
    <p:sldId id="443" r:id="rId16"/>
    <p:sldId id="444" r:id="rId17"/>
    <p:sldId id="445" r:id="rId18"/>
    <p:sldId id="446" r:id="rId19"/>
    <p:sldId id="447" r:id="rId20"/>
    <p:sldId id="448" r:id="rId21"/>
    <p:sldId id="449" r:id="rId22"/>
    <p:sldId id="450" r:id="rId23"/>
    <p:sldId id="392" r:id="rId24"/>
    <p:sldId id="419" r:id="rId25"/>
    <p:sldId id="350" r:id="rId26"/>
    <p:sldId id="420" r:id="rId27"/>
    <p:sldId id="421" r:id="rId28"/>
    <p:sldId id="353" r:id="rId29"/>
    <p:sldId id="355" r:id="rId30"/>
    <p:sldId id="379" r:id="rId31"/>
    <p:sldId id="356" r:id="rId32"/>
    <p:sldId id="423" r:id="rId33"/>
    <p:sldId id="361" r:id="rId34"/>
    <p:sldId id="362" r:id="rId35"/>
    <p:sldId id="363" r:id="rId36"/>
    <p:sldId id="364" r:id="rId37"/>
    <p:sldId id="365" r:id="rId38"/>
    <p:sldId id="366" r:id="rId39"/>
    <p:sldId id="368" r:id="rId40"/>
    <p:sldId id="382" r:id="rId41"/>
    <p:sldId id="424" r:id="rId42"/>
    <p:sldId id="425" r:id="rId43"/>
    <p:sldId id="426" r:id="rId44"/>
    <p:sldId id="357" r:id="rId45"/>
    <p:sldId id="394" r:id="rId46"/>
    <p:sldId id="429" r:id="rId47"/>
    <p:sldId id="430" r:id="rId48"/>
    <p:sldId id="395" r:id="rId49"/>
    <p:sldId id="370" r:id="rId50"/>
    <p:sldId id="371" r:id="rId51"/>
    <p:sldId id="432" r:id="rId52"/>
    <p:sldId id="431" r:id="rId53"/>
    <p:sldId id="463" r:id="rId54"/>
    <p:sldId id="464" r:id="rId55"/>
    <p:sldId id="460" r:id="rId56"/>
    <p:sldId id="461" r:id="rId57"/>
    <p:sldId id="462" r:id="rId58"/>
    <p:sldId id="454" r:id="rId59"/>
    <p:sldId id="260" r:id="rId60"/>
    <p:sldId id="465" r:id="rId61"/>
    <p:sldId id="258" r:id="rId62"/>
    <p:sldId id="259" r:id="rId63"/>
    <p:sldId id="451" r:id="rId64"/>
    <p:sldId id="456" r:id="rId65"/>
    <p:sldId id="455" r:id="rId66"/>
    <p:sldId id="398" r:id="rId67"/>
    <p:sldId id="427" r:id="rId68"/>
    <p:sldId id="439" r:id="rId69"/>
    <p:sldId id="440" r:id="rId70"/>
    <p:sldId id="441" r:id="rId71"/>
    <p:sldId id="442" r:id="rId72"/>
    <p:sldId id="428" r:id="rId73"/>
    <p:sldId id="407" r:id="rId74"/>
    <p:sldId id="378" r:id="rId7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1"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tra, Natalia" initials="CN" lastIdx="1" clrIdx="0">
    <p:extLst/>
  </p:cmAuthor>
  <p:cmAuthor id="2" name="Damir Savanovic" initials="DS" lastIdx="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041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37" autoAdjust="0"/>
    <p:restoredTop sz="86783"/>
  </p:normalViewPr>
  <p:slideViewPr>
    <p:cSldViewPr snapToGrid="0">
      <p:cViewPr varScale="1">
        <p:scale>
          <a:sx n="93" d="100"/>
          <a:sy n="93" d="100"/>
        </p:scale>
        <p:origin x="1080" y="200"/>
      </p:cViewPr>
      <p:guideLst>
        <p:guide orient="horz" pos="1661"/>
        <p:guide pos="3840"/>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46" d="100"/>
          <a:sy n="146" d="100"/>
        </p:scale>
        <p:origin x="4680"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54.xml"/><Relationship Id="rId82"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notesMaster" Target="notesMasters/notesMaster1.xml"/><Relationship Id="rId7" Type="http://schemas.openxmlformats.org/officeDocument/2006/relationships/slideMaster" Target="slideMasters/slideMaster1.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_rels/viewProps.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Mappe3"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7294447109820801"/>
          <c:y val="3.43201395127622E-2"/>
          <c:w val="0.69865555611088204"/>
          <c:h val="0.81259736828198503"/>
        </c:manualLayout>
      </c:layout>
      <c:pieChart>
        <c:varyColors val="1"/>
        <c:ser>
          <c:idx val="0"/>
          <c:order val="0"/>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CED2-6A4A-A31E-B4EEB2C01A4C}"/>
              </c:ext>
            </c:extLst>
          </c:dPt>
          <c:dPt>
            <c:idx val="1"/>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3-CED2-6A4A-A31E-B4EEB2C01A4C}"/>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CED2-6A4A-A31E-B4EEB2C01A4C}"/>
              </c:ext>
            </c:extLst>
          </c:dPt>
          <c:dLbls>
            <c:dLbl>
              <c:idx val="0"/>
              <c:tx>
                <c:rich>
                  <a:bodyPr/>
                  <a:lstStyle/>
                  <a:p>
                    <a:fld id="{877065BB-EF04-EB41-82B7-EC0E2E909352}" type="PERCENTAGE">
                      <a:rPr lang="en-US"/>
                      <a:pPr/>
                      <a:t>[PROZENTSATZ]</a:t>
                    </a:fld>
                    <a:endParaRPr lang="de-DE"/>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ED2-6A4A-A31E-B4EEB2C01A4C}"/>
                </c:ext>
              </c:extLst>
            </c:dLbl>
            <c:dLbl>
              <c:idx val="1"/>
              <c:tx>
                <c:rich>
                  <a:bodyPr/>
                  <a:lstStyle/>
                  <a:p>
                    <a:fld id="{86960540-DAED-8949-B7A1-039865514EE5}" type="PERCENTAGE">
                      <a:rPr lang="en-US"/>
                      <a:pPr/>
                      <a:t>[PROZENTSATZ]</a:t>
                    </a:fld>
                    <a:endParaRPr lang="de-DE"/>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ED2-6A4A-A31E-B4EEB2C01A4C}"/>
                </c:ext>
              </c:extLst>
            </c:dLbl>
            <c:dLbl>
              <c:idx val="2"/>
              <c:tx>
                <c:rich>
                  <a:bodyPr/>
                  <a:lstStyle/>
                  <a:p>
                    <a:fld id="{229BB787-94F5-A141-8263-86072641157E}" type="PERCENTAGE">
                      <a:rPr lang="en-US"/>
                      <a:pPr/>
                      <a:t>[PROZENTSATZ]</a:t>
                    </a:fld>
                    <a:endParaRPr lang="de-DE"/>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ED2-6A4A-A31E-B4EEB2C01A4C}"/>
                </c:ext>
              </c:extLst>
            </c:dLbl>
            <c:spPr>
              <a:noFill/>
              <a:ln>
                <a:noFill/>
              </a:ln>
              <a:effectLst/>
            </c:spPr>
            <c:txPr>
              <a:bodyPr rot="0" spcFirstLastPara="1" vertOverflow="ellipsis" vert="horz" wrap="square" lIns="396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Tabelle1!$A$1:$A$3</c:f>
              <c:strCache>
                <c:ptCount val="3"/>
                <c:pt idx="0">
                  <c:v>No gap</c:v>
                </c:pt>
                <c:pt idx="1">
                  <c:v>Partial gap</c:v>
                </c:pt>
                <c:pt idx="2">
                  <c:v>Full gap</c:v>
                </c:pt>
              </c:strCache>
            </c:strRef>
          </c:cat>
          <c:val>
            <c:numRef>
              <c:f>Tabelle1!$B$1:$B$3</c:f>
              <c:numCache>
                <c:formatCode>General</c:formatCode>
                <c:ptCount val="3"/>
                <c:pt idx="0">
                  <c:v>569</c:v>
                </c:pt>
                <c:pt idx="1">
                  <c:v>131</c:v>
                </c:pt>
                <c:pt idx="2">
                  <c:v>103</c:v>
                </c:pt>
              </c:numCache>
            </c:numRef>
          </c:val>
          <c:extLst>
            <c:ext xmlns:c16="http://schemas.microsoft.com/office/drawing/2014/chart" uri="{C3380CC4-5D6E-409C-BE32-E72D297353CC}">
              <c16:uniqueId val="{00000006-CED2-6A4A-A31E-B4EEB2C01A4C}"/>
            </c:ext>
          </c:extLst>
        </c:ser>
        <c:ser>
          <c:idx val="1"/>
          <c:order val="1"/>
          <c:dPt>
            <c:idx val="0"/>
            <c:bubble3D val="0"/>
            <c:spPr>
              <a:solidFill>
                <a:schemeClr val="accent4">
                  <a:shade val="65000"/>
                </a:schemeClr>
              </a:solidFill>
              <a:ln w="19050">
                <a:solidFill>
                  <a:schemeClr val="lt1"/>
                </a:solidFill>
              </a:ln>
              <a:effectLst/>
            </c:spPr>
            <c:extLst>
              <c:ext xmlns:c16="http://schemas.microsoft.com/office/drawing/2014/chart" uri="{C3380CC4-5D6E-409C-BE32-E72D297353CC}">
                <c16:uniqueId val="{00000008-CED2-6A4A-A31E-B4EEB2C01A4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A-CED2-6A4A-A31E-B4EEB2C01A4C}"/>
              </c:ext>
            </c:extLst>
          </c:dPt>
          <c:dPt>
            <c:idx val="2"/>
            <c:bubble3D val="0"/>
            <c:spPr>
              <a:solidFill>
                <a:schemeClr val="accent4">
                  <a:tint val="65000"/>
                </a:schemeClr>
              </a:solidFill>
              <a:ln w="19050">
                <a:solidFill>
                  <a:schemeClr val="lt1"/>
                </a:solidFill>
              </a:ln>
              <a:effectLst/>
            </c:spPr>
            <c:extLst>
              <c:ext xmlns:c16="http://schemas.microsoft.com/office/drawing/2014/chart" uri="{C3380CC4-5D6E-409C-BE32-E72D297353CC}">
                <c16:uniqueId val="{0000000C-CED2-6A4A-A31E-B4EEB2C01A4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Tabelle1!$A$1:$A$3</c:f>
              <c:strCache>
                <c:ptCount val="3"/>
                <c:pt idx="0">
                  <c:v>No gap</c:v>
                </c:pt>
                <c:pt idx="1">
                  <c:v>Partial gap</c:v>
                </c:pt>
                <c:pt idx="2">
                  <c:v>Full gap</c:v>
                </c:pt>
              </c:strCache>
            </c:strRef>
          </c:cat>
          <c:val>
            <c:numRef>
              <c:f>Tabelle1!$C$1:$C$3</c:f>
              <c:numCache>
                <c:formatCode>0.00</c:formatCode>
                <c:ptCount val="3"/>
                <c:pt idx="0">
                  <c:v>70.859277708592657</c:v>
                </c:pt>
                <c:pt idx="1">
                  <c:v>16.313823163138231</c:v>
                </c:pt>
                <c:pt idx="2">
                  <c:v>12.826899128269</c:v>
                </c:pt>
              </c:numCache>
            </c:numRef>
          </c:val>
          <c:extLst>
            <c:ext xmlns:c16="http://schemas.microsoft.com/office/drawing/2014/chart" uri="{C3380CC4-5D6E-409C-BE32-E72D297353CC}">
              <c16:uniqueId val="{0000000D-CED2-6A4A-A31E-B4EEB2C01A4C}"/>
            </c:ext>
          </c:extLst>
        </c:ser>
        <c:dLbls>
          <c:dLblPos val="outEnd"/>
          <c:showLegendKey val="0"/>
          <c:showVal val="1"/>
          <c:showCatName val="1"/>
          <c:showSerName val="0"/>
          <c:showPercent val="0"/>
          <c:showBubbleSize val="0"/>
          <c:showLeaderLines val="1"/>
        </c:dLbls>
        <c:firstSliceAng val="0"/>
      </c:pieChart>
      <c:spPr>
        <a:noFill/>
        <a:ln>
          <a:noFill/>
        </a:ln>
        <a:effectLst/>
      </c:spPr>
    </c:plotArea>
    <c:legend>
      <c:legendPos val="b"/>
      <c:layout>
        <c:manualLayout>
          <c:xMode val="edge"/>
          <c:yMode val="edge"/>
          <c:x val="4.6485317436878301E-3"/>
          <c:y val="0.85618876499497898"/>
          <c:w val="0.97339191516236401"/>
          <c:h val="0.1438112350050199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de-D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F51C8E-C66C-1A4D-8AF5-7E70079AB7F5}" type="doc">
      <dgm:prSet loTypeId="urn:microsoft.com/office/officeart/2005/8/layout/lProcess2" loCatId="process" qsTypeId="urn:microsoft.com/office/officeart/2005/8/quickstyle/simple1" qsCatId="simple" csTypeId="urn:microsoft.com/office/officeart/2005/8/colors/accent1_2" csCatId="accent1" phldr="1"/>
      <dgm:spPr/>
      <dgm:t>
        <a:bodyPr/>
        <a:lstStyle/>
        <a:p>
          <a:endParaRPr lang="en-US"/>
        </a:p>
      </dgm:t>
    </dgm:pt>
    <dgm:pt modelId="{BBFF3EB5-3FA3-2844-8B72-F14E9C4E16E0}">
      <dgm:prSet phldrT="[Text]" custT="1"/>
      <dgm:spPr/>
      <dgm:t>
        <a:bodyPr/>
        <a:lstStyle/>
        <a:p>
          <a:r>
            <a:rPr lang="en-US" sz="1800" dirty="0"/>
            <a:t>P1. The repeatability principle</a:t>
          </a:r>
        </a:p>
      </dgm:t>
    </dgm:pt>
    <dgm:pt modelId="{ABDCFDE7-DC47-BD4D-AF4C-373B63B8A58F}" type="parTrans" cxnId="{97A88DFF-4461-A945-8048-68FD43D67BA7}">
      <dgm:prSet/>
      <dgm:spPr/>
      <dgm:t>
        <a:bodyPr/>
        <a:lstStyle/>
        <a:p>
          <a:endParaRPr lang="en-US"/>
        </a:p>
      </dgm:t>
    </dgm:pt>
    <dgm:pt modelId="{6DFDB6AE-FA07-9C44-B9D9-294DB60509DE}" type="sibTrans" cxnId="{97A88DFF-4461-A945-8048-68FD43D67BA7}">
      <dgm:prSet/>
      <dgm:spPr/>
      <dgm:t>
        <a:bodyPr/>
        <a:lstStyle/>
        <a:p>
          <a:endParaRPr lang="en-US"/>
        </a:p>
      </dgm:t>
    </dgm:pt>
    <dgm:pt modelId="{F38BA707-99DB-F24B-823C-12C85969E3A0}">
      <dgm:prSet phldrT="[Text]" custT="1"/>
      <dgm:spPr/>
      <dgm:t>
        <a:bodyPr/>
        <a:lstStyle/>
        <a:p>
          <a:r>
            <a:rPr lang="en-US" sz="1300" dirty="0"/>
            <a:t>Results of two audits of the same security/privacy requirements under the same scope and conditions should be the same.</a:t>
          </a:r>
        </a:p>
      </dgm:t>
    </dgm:pt>
    <dgm:pt modelId="{7043619D-14F7-B642-BF30-639135AEBAE1}" type="parTrans" cxnId="{A675CC89-6514-E543-8E34-68CAADCA9F75}">
      <dgm:prSet/>
      <dgm:spPr/>
      <dgm:t>
        <a:bodyPr/>
        <a:lstStyle/>
        <a:p>
          <a:endParaRPr lang="en-US"/>
        </a:p>
      </dgm:t>
    </dgm:pt>
    <dgm:pt modelId="{35D866A6-A471-A74A-BA64-EEC12BEF0F62}" type="sibTrans" cxnId="{A675CC89-6514-E543-8E34-68CAADCA9F75}">
      <dgm:prSet/>
      <dgm:spPr/>
      <dgm:t>
        <a:bodyPr/>
        <a:lstStyle/>
        <a:p>
          <a:endParaRPr lang="en-US"/>
        </a:p>
      </dgm:t>
    </dgm:pt>
    <dgm:pt modelId="{2C950217-8612-CA4F-8913-289843FE8C37}">
      <dgm:prSet phldrT="[Text]" custT="1"/>
      <dgm:spPr/>
      <dgm:t>
        <a:bodyPr/>
        <a:lstStyle/>
        <a:p>
          <a:r>
            <a:rPr lang="en-US" sz="1300" dirty="0"/>
            <a:t>Assessment of  a requirement should provide the equivalent level of security/privacy in different IS.</a:t>
          </a:r>
        </a:p>
      </dgm:t>
    </dgm:pt>
    <dgm:pt modelId="{5BD09F16-6C3C-8745-8BBC-6C14C591FDF8}" type="parTrans" cxnId="{535391BA-1287-F745-8400-5BBE4C6C416A}">
      <dgm:prSet/>
      <dgm:spPr/>
      <dgm:t>
        <a:bodyPr/>
        <a:lstStyle/>
        <a:p>
          <a:endParaRPr lang="en-US"/>
        </a:p>
      </dgm:t>
    </dgm:pt>
    <dgm:pt modelId="{A91DCB88-54C9-6B42-A071-90ECA38061C1}" type="sibTrans" cxnId="{535391BA-1287-F745-8400-5BBE4C6C416A}">
      <dgm:prSet/>
      <dgm:spPr/>
      <dgm:t>
        <a:bodyPr/>
        <a:lstStyle/>
        <a:p>
          <a:endParaRPr lang="en-US"/>
        </a:p>
      </dgm:t>
    </dgm:pt>
    <dgm:pt modelId="{B25FD52E-3E10-364A-A560-A52A6C293B59}">
      <dgm:prSet phldrT="[Text]" custT="1"/>
      <dgm:spPr/>
      <dgm:t>
        <a:bodyPr/>
        <a:lstStyle/>
        <a:p>
          <a:r>
            <a:rPr lang="en-US" sz="1800" dirty="0"/>
            <a:t>P3. The relevancy principle</a:t>
          </a:r>
        </a:p>
      </dgm:t>
    </dgm:pt>
    <dgm:pt modelId="{C439B20D-6F59-A146-90E7-743843F22CE8}" type="parTrans" cxnId="{9F199080-1632-074F-AA5A-119B30C1B642}">
      <dgm:prSet/>
      <dgm:spPr/>
      <dgm:t>
        <a:bodyPr/>
        <a:lstStyle/>
        <a:p>
          <a:endParaRPr lang="en-US"/>
        </a:p>
      </dgm:t>
    </dgm:pt>
    <dgm:pt modelId="{08CEB2CD-565F-E746-A934-6C7B8BD73574}" type="sibTrans" cxnId="{9F199080-1632-074F-AA5A-119B30C1B642}">
      <dgm:prSet/>
      <dgm:spPr/>
      <dgm:t>
        <a:bodyPr/>
        <a:lstStyle/>
        <a:p>
          <a:endParaRPr lang="en-US"/>
        </a:p>
      </dgm:t>
    </dgm:pt>
    <dgm:pt modelId="{2365A09E-318D-9549-8C30-AC5688ADE068}">
      <dgm:prSet phldrT="[Text]" custT="1"/>
      <dgm:spPr/>
      <dgm:t>
        <a:bodyPr/>
        <a:lstStyle/>
        <a:p>
          <a:r>
            <a:rPr lang="en-US" sz="1800" dirty="0"/>
            <a:t>P4. Trustworthiness principle</a:t>
          </a:r>
        </a:p>
      </dgm:t>
    </dgm:pt>
    <dgm:pt modelId="{669EBBE7-5DDA-9B4B-A050-AF050E5579E4}" type="parTrans" cxnId="{5A6328A1-98AE-FF4A-934A-D697EF70B2E9}">
      <dgm:prSet/>
      <dgm:spPr/>
      <dgm:t>
        <a:bodyPr/>
        <a:lstStyle/>
        <a:p>
          <a:endParaRPr lang="en-US"/>
        </a:p>
      </dgm:t>
    </dgm:pt>
    <dgm:pt modelId="{2C250B43-1035-864A-8798-4C2B5D963F54}" type="sibTrans" cxnId="{5A6328A1-98AE-FF4A-934A-D697EF70B2E9}">
      <dgm:prSet/>
      <dgm:spPr/>
      <dgm:t>
        <a:bodyPr/>
        <a:lstStyle/>
        <a:p>
          <a:endParaRPr lang="en-US"/>
        </a:p>
      </dgm:t>
    </dgm:pt>
    <dgm:pt modelId="{29791649-23CE-EA42-8998-9DE051D8C414}">
      <dgm:prSet phldrT="[Text]" custT="1"/>
      <dgm:spPr/>
      <dgm:t>
        <a:bodyPr/>
        <a:lstStyle/>
        <a:p>
          <a:r>
            <a:rPr lang="en-US" sz="1300" dirty="0"/>
            <a:t>Collection, verification and evaluation of evidence against audit criteria should be transparent, unbiased, complete and unambiguous in order to provide a trustworthy representation of the security/privacy.</a:t>
          </a:r>
        </a:p>
      </dgm:t>
    </dgm:pt>
    <dgm:pt modelId="{C452B0D3-D014-CC47-949D-0C8FE0F085BF}" type="parTrans" cxnId="{7618FFE0-1F8E-5E40-ADE9-54E2C146C272}">
      <dgm:prSet/>
      <dgm:spPr/>
      <dgm:t>
        <a:bodyPr/>
        <a:lstStyle/>
        <a:p>
          <a:endParaRPr lang="en-US"/>
        </a:p>
      </dgm:t>
    </dgm:pt>
    <dgm:pt modelId="{09A82076-050C-1E4F-81F3-9AEA93FB4016}" type="sibTrans" cxnId="{7618FFE0-1F8E-5E40-ADE9-54E2C146C272}">
      <dgm:prSet/>
      <dgm:spPr/>
      <dgm:t>
        <a:bodyPr/>
        <a:lstStyle/>
        <a:p>
          <a:endParaRPr lang="en-US"/>
        </a:p>
      </dgm:t>
    </dgm:pt>
    <dgm:pt modelId="{987657F4-3AFA-5E43-89FA-4B3DBE599F21}">
      <dgm:prSet phldrT="[Text]" custT="1"/>
      <dgm:spPr/>
      <dgm:t>
        <a:bodyPr/>
        <a:lstStyle/>
        <a:p>
          <a:r>
            <a:rPr lang="en-US" sz="1800" dirty="0"/>
            <a:t>P2. The equivalence principle</a:t>
          </a:r>
        </a:p>
      </dgm:t>
    </dgm:pt>
    <dgm:pt modelId="{EF9A1199-2EF6-1544-9CCA-0F6AE45F9AA4}" type="parTrans" cxnId="{A35F05CA-35BC-404E-932A-977DB7133447}">
      <dgm:prSet/>
      <dgm:spPr/>
      <dgm:t>
        <a:bodyPr/>
        <a:lstStyle/>
        <a:p>
          <a:endParaRPr lang="en-US"/>
        </a:p>
      </dgm:t>
    </dgm:pt>
    <dgm:pt modelId="{13AAC9E0-BF3E-0340-BE3A-54B72CF3416D}" type="sibTrans" cxnId="{A35F05CA-35BC-404E-932A-977DB7133447}">
      <dgm:prSet/>
      <dgm:spPr/>
      <dgm:t>
        <a:bodyPr/>
        <a:lstStyle/>
        <a:p>
          <a:endParaRPr lang="en-US"/>
        </a:p>
      </dgm:t>
    </dgm:pt>
    <dgm:pt modelId="{DF0714E7-3ED7-7C4A-A399-86C506BEE34A}">
      <dgm:prSet phldrT="[Text]" custT="1"/>
      <dgm:spPr/>
      <dgm:t>
        <a:bodyPr/>
        <a:lstStyle/>
        <a:p>
          <a:r>
            <a:rPr lang="en-US" sz="1300" dirty="0"/>
            <a:t>Requirements and the associated processes used should be selected so as to provide actionable information to the auditee.</a:t>
          </a:r>
        </a:p>
      </dgm:t>
    </dgm:pt>
    <dgm:pt modelId="{9C2FCB44-C3B2-D044-81AA-ED0E3ECC9910}" type="parTrans" cxnId="{63C1333C-0EF1-DF44-B1B9-88395818C5D2}">
      <dgm:prSet/>
      <dgm:spPr/>
      <dgm:t>
        <a:bodyPr/>
        <a:lstStyle/>
        <a:p>
          <a:endParaRPr lang="en-US"/>
        </a:p>
      </dgm:t>
    </dgm:pt>
    <dgm:pt modelId="{147A76C6-6BB9-A046-AF16-14A58D050779}" type="sibTrans" cxnId="{63C1333C-0EF1-DF44-B1B9-88395818C5D2}">
      <dgm:prSet/>
      <dgm:spPr/>
      <dgm:t>
        <a:bodyPr/>
        <a:lstStyle/>
        <a:p>
          <a:endParaRPr lang="en-US"/>
        </a:p>
      </dgm:t>
    </dgm:pt>
    <dgm:pt modelId="{546531C5-527A-C44E-AE56-B7985508236C}">
      <dgm:prSet phldrT="[Text]" custT="1"/>
      <dgm:spPr/>
      <dgm:t>
        <a:bodyPr/>
        <a:lstStyle/>
        <a:p>
          <a:r>
            <a:rPr lang="en-US" sz="1300" dirty="0"/>
            <a:t>Results of a comparison of requirements of two certification schemes, under the same conditions should be the same.</a:t>
          </a:r>
        </a:p>
      </dgm:t>
    </dgm:pt>
    <dgm:pt modelId="{CC0476AC-5247-C34E-834F-966E84413FAC}" type="parTrans" cxnId="{870D3A14-B2A2-6A46-8B6B-738E14C84809}">
      <dgm:prSet/>
      <dgm:spPr/>
      <dgm:t>
        <a:bodyPr/>
        <a:lstStyle/>
        <a:p>
          <a:endParaRPr lang="en-US"/>
        </a:p>
      </dgm:t>
    </dgm:pt>
    <dgm:pt modelId="{52BF9AE9-F249-3949-98B4-D11DACC53865}" type="sibTrans" cxnId="{870D3A14-B2A2-6A46-8B6B-738E14C84809}">
      <dgm:prSet/>
      <dgm:spPr/>
      <dgm:t>
        <a:bodyPr/>
        <a:lstStyle/>
        <a:p>
          <a:endParaRPr lang="en-US"/>
        </a:p>
      </dgm:t>
    </dgm:pt>
    <dgm:pt modelId="{31919038-4555-2E47-B2B2-7229515DAD20}">
      <dgm:prSet phldrT="[Text]" custT="1"/>
      <dgm:spPr/>
      <dgm:t>
        <a:bodyPr/>
        <a:lstStyle/>
        <a:p>
          <a:r>
            <a:rPr lang="en-US" sz="1300" dirty="0"/>
            <a:t>Comparison of requirements between schemes should provide equivalent level of security/privacy.</a:t>
          </a:r>
        </a:p>
      </dgm:t>
    </dgm:pt>
    <dgm:pt modelId="{16C98361-F449-6D4F-931E-1104A0EF433D}" type="parTrans" cxnId="{B259C05F-5576-CA45-8ED6-380A7686ED41}">
      <dgm:prSet/>
      <dgm:spPr/>
      <dgm:t>
        <a:bodyPr/>
        <a:lstStyle/>
        <a:p>
          <a:endParaRPr lang="en-US"/>
        </a:p>
      </dgm:t>
    </dgm:pt>
    <dgm:pt modelId="{D5910BE2-E358-764F-A233-439020712B3A}" type="sibTrans" cxnId="{B259C05F-5576-CA45-8ED6-380A7686ED41}">
      <dgm:prSet/>
      <dgm:spPr/>
      <dgm:t>
        <a:bodyPr/>
        <a:lstStyle/>
        <a:p>
          <a:endParaRPr lang="en-US"/>
        </a:p>
      </dgm:t>
    </dgm:pt>
    <dgm:pt modelId="{F2FD4336-3EDC-684F-A876-D969CF5439F6}">
      <dgm:prSet phldrT="[Text]" custT="1"/>
      <dgm:spPr/>
      <dgm:t>
        <a:bodyPr/>
        <a:lstStyle/>
        <a:p>
          <a:r>
            <a:rPr lang="en-US" sz="1300" dirty="0"/>
            <a:t>Not applicable</a:t>
          </a:r>
        </a:p>
      </dgm:t>
    </dgm:pt>
    <dgm:pt modelId="{69E122D7-0A11-8545-9DCB-88DF3DEC883E}" type="parTrans" cxnId="{79D164EA-28BE-574C-9807-15185FAB1037}">
      <dgm:prSet/>
      <dgm:spPr/>
      <dgm:t>
        <a:bodyPr/>
        <a:lstStyle/>
        <a:p>
          <a:endParaRPr lang="en-US"/>
        </a:p>
      </dgm:t>
    </dgm:pt>
    <dgm:pt modelId="{A560DECB-DF58-C241-8FD2-E2CCDD430662}" type="sibTrans" cxnId="{79D164EA-28BE-574C-9807-15185FAB1037}">
      <dgm:prSet/>
      <dgm:spPr/>
      <dgm:t>
        <a:bodyPr/>
        <a:lstStyle/>
        <a:p>
          <a:endParaRPr lang="en-US"/>
        </a:p>
      </dgm:t>
    </dgm:pt>
    <dgm:pt modelId="{ED3579DC-7092-7A47-B57D-DEAA082030B2}">
      <dgm:prSet phldrT="[Text]" custT="1"/>
      <dgm:spPr/>
      <dgm:t>
        <a:bodyPr/>
        <a:lstStyle/>
        <a:p>
          <a:r>
            <a:rPr lang="en-US" sz="1300" dirty="0"/>
            <a:t>Comparison of two schemes should be transparent, unbiased, complete and unambiguous in order to provide trustworthy results. </a:t>
          </a:r>
        </a:p>
      </dgm:t>
    </dgm:pt>
    <dgm:pt modelId="{9FE15B4C-D420-B64A-91D2-F52C9B2003D1}" type="parTrans" cxnId="{0F69D686-BF7B-414B-9FF3-0B762E2D9A89}">
      <dgm:prSet/>
      <dgm:spPr/>
      <dgm:t>
        <a:bodyPr/>
        <a:lstStyle/>
        <a:p>
          <a:endParaRPr lang="en-US"/>
        </a:p>
      </dgm:t>
    </dgm:pt>
    <dgm:pt modelId="{2D2402B5-0AAE-8546-8D4B-E69229A2C6D0}" type="sibTrans" cxnId="{0F69D686-BF7B-414B-9FF3-0B762E2D9A89}">
      <dgm:prSet/>
      <dgm:spPr/>
      <dgm:t>
        <a:bodyPr/>
        <a:lstStyle/>
        <a:p>
          <a:endParaRPr lang="en-US"/>
        </a:p>
      </dgm:t>
    </dgm:pt>
    <dgm:pt modelId="{8BB4B612-5A4A-3446-AE9D-9666399A5940}" type="pres">
      <dgm:prSet presAssocID="{94F51C8E-C66C-1A4D-8AF5-7E70079AB7F5}" presName="theList" presStyleCnt="0">
        <dgm:presLayoutVars>
          <dgm:dir/>
          <dgm:animLvl val="lvl"/>
          <dgm:resizeHandles val="exact"/>
        </dgm:presLayoutVars>
      </dgm:prSet>
      <dgm:spPr/>
    </dgm:pt>
    <dgm:pt modelId="{39394F24-3F37-F84C-8954-6C5018157A07}" type="pres">
      <dgm:prSet presAssocID="{BBFF3EB5-3FA3-2844-8B72-F14E9C4E16E0}" presName="compNode" presStyleCnt="0"/>
      <dgm:spPr/>
    </dgm:pt>
    <dgm:pt modelId="{B53DD341-B944-AA42-9525-CAA175DF96D2}" type="pres">
      <dgm:prSet presAssocID="{BBFF3EB5-3FA3-2844-8B72-F14E9C4E16E0}" presName="aNode" presStyleLbl="bgShp" presStyleIdx="0" presStyleCnt="4" custLinFactNeighborX="-1525" custLinFactNeighborY="-3551"/>
      <dgm:spPr/>
    </dgm:pt>
    <dgm:pt modelId="{FFA37258-32DE-9548-AF4B-BD47D73A0202}" type="pres">
      <dgm:prSet presAssocID="{BBFF3EB5-3FA3-2844-8B72-F14E9C4E16E0}" presName="textNode" presStyleLbl="bgShp" presStyleIdx="0" presStyleCnt="4"/>
      <dgm:spPr/>
    </dgm:pt>
    <dgm:pt modelId="{700106AA-8FAE-2344-8173-513CDCB645C5}" type="pres">
      <dgm:prSet presAssocID="{BBFF3EB5-3FA3-2844-8B72-F14E9C4E16E0}" presName="compChildNode" presStyleCnt="0"/>
      <dgm:spPr/>
    </dgm:pt>
    <dgm:pt modelId="{2603ABE2-EDDF-4947-8AA1-1CF56887FEE6}" type="pres">
      <dgm:prSet presAssocID="{BBFF3EB5-3FA3-2844-8B72-F14E9C4E16E0}" presName="theInnerList" presStyleCnt="0"/>
      <dgm:spPr/>
    </dgm:pt>
    <dgm:pt modelId="{42F526BB-C1D7-3448-8B3F-E8A784B01786}" type="pres">
      <dgm:prSet presAssocID="{F38BA707-99DB-F24B-823C-12C85969E3A0}" presName="childNode" presStyleLbl="node1" presStyleIdx="0" presStyleCnt="8" custScaleX="125384" custScaleY="570133" custLinFactY="-56967" custLinFactNeighborY="-100000">
        <dgm:presLayoutVars>
          <dgm:bulletEnabled val="1"/>
        </dgm:presLayoutVars>
      </dgm:prSet>
      <dgm:spPr/>
    </dgm:pt>
    <dgm:pt modelId="{952807D9-F7A5-2846-8B10-6D035856FC2E}" type="pres">
      <dgm:prSet presAssocID="{F38BA707-99DB-F24B-823C-12C85969E3A0}" presName="aSpace2" presStyleCnt="0"/>
      <dgm:spPr/>
    </dgm:pt>
    <dgm:pt modelId="{2FDAD55E-1F29-D641-8931-97D1823E3082}" type="pres">
      <dgm:prSet presAssocID="{546531C5-527A-C44E-AE56-B7985508236C}" presName="childNode" presStyleLbl="node1" presStyleIdx="1" presStyleCnt="8" custScaleX="125443" custScaleY="640902" custLinFactY="12289" custLinFactNeighborY="100000">
        <dgm:presLayoutVars>
          <dgm:bulletEnabled val="1"/>
        </dgm:presLayoutVars>
      </dgm:prSet>
      <dgm:spPr/>
    </dgm:pt>
    <dgm:pt modelId="{BCE60BA6-16E9-8746-9399-486B0B72F421}" type="pres">
      <dgm:prSet presAssocID="{BBFF3EB5-3FA3-2844-8B72-F14E9C4E16E0}" presName="aSpace" presStyleCnt="0"/>
      <dgm:spPr/>
    </dgm:pt>
    <dgm:pt modelId="{53D90874-7209-E94A-AEDD-1FFE5B497362}" type="pres">
      <dgm:prSet presAssocID="{987657F4-3AFA-5E43-89FA-4B3DBE599F21}" presName="compNode" presStyleCnt="0"/>
      <dgm:spPr/>
    </dgm:pt>
    <dgm:pt modelId="{ACF0B6D0-89C7-3743-BA74-7AF93FA114C7}" type="pres">
      <dgm:prSet presAssocID="{987657F4-3AFA-5E43-89FA-4B3DBE599F21}" presName="aNode" presStyleLbl="bgShp" presStyleIdx="1" presStyleCnt="4"/>
      <dgm:spPr/>
    </dgm:pt>
    <dgm:pt modelId="{D26D18BD-FDF8-3644-B9EB-BE91B7CDE7BE}" type="pres">
      <dgm:prSet presAssocID="{987657F4-3AFA-5E43-89FA-4B3DBE599F21}" presName="textNode" presStyleLbl="bgShp" presStyleIdx="1" presStyleCnt="4"/>
      <dgm:spPr/>
    </dgm:pt>
    <dgm:pt modelId="{28413DC7-13E1-9240-A646-6EAAFA5ABCB3}" type="pres">
      <dgm:prSet presAssocID="{987657F4-3AFA-5E43-89FA-4B3DBE599F21}" presName="compChildNode" presStyleCnt="0"/>
      <dgm:spPr/>
    </dgm:pt>
    <dgm:pt modelId="{1AFE0463-C7F6-784F-9CD4-6C435688BFF2}" type="pres">
      <dgm:prSet presAssocID="{987657F4-3AFA-5E43-89FA-4B3DBE599F21}" presName="theInnerList" presStyleCnt="0"/>
      <dgm:spPr/>
    </dgm:pt>
    <dgm:pt modelId="{F2C696C4-C47C-4D4F-9E68-00DC6A6A31D7}" type="pres">
      <dgm:prSet presAssocID="{2C950217-8612-CA4F-8913-289843FE8C37}" presName="childNode" presStyleLbl="node1" presStyleIdx="2" presStyleCnt="8" custScaleX="125238" custScaleY="235979" custLinFactY="-12797" custLinFactNeighborX="1288" custLinFactNeighborY="-100000">
        <dgm:presLayoutVars>
          <dgm:bulletEnabled val="1"/>
        </dgm:presLayoutVars>
      </dgm:prSet>
      <dgm:spPr/>
    </dgm:pt>
    <dgm:pt modelId="{A217C1E6-129F-9443-AEA5-ABF63DFA2303}" type="pres">
      <dgm:prSet presAssocID="{2C950217-8612-CA4F-8913-289843FE8C37}" presName="aSpace2" presStyleCnt="0"/>
      <dgm:spPr/>
    </dgm:pt>
    <dgm:pt modelId="{07DEBF4B-C2E8-2F43-B6DF-069B44B04E61}" type="pres">
      <dgm:prSet presAssocID="{31919038-4555-2E47-B2B2-7229515DAD20}" presName="childNode" presStyleLbl="node1" presStyleIdx="3" presStyleCnt="8" custScaleX="125238" custScaleY="226764" custLinFactNeighborY="53995">
        <dgm:presLayoutVars>
          <dgm:bulletEnabled val="1"/>
        </dgm:presLayoutVars>
      </dgm:prSet>
      <dgm:spPr/>
    </dgm:pt>
    <dgm:pt modelId="{19699C14-83BF-1D4B-BFE6-92AFE9015442}" type="pres">
      <dgm:prSet presAssocID="{987657F4-3AFA-5E43-89FA-4B3DBE599F21}" presName="aSpace" presStyleCnt="0"/>
      <dgm:spPr/>
    </dgm:pt>
    <dgm:pt modelId="{F57A6A03-B181-E741-BFE1-0D37050FA3AB}" type="pres">
      <dgm:prSet presAssocID="{B25FD52E-3E10-364A-A560-A52A6C293B59}" presName="compNode" presStyleCnt="0"/>
      <dgm:spPr/>
    </dgm:pt>
    <dgm:pt modelId="{E4381251-F803-3D4D-BE34-9E89FC83F702}" type="pres">
      <dgm:prSet presAssocID="{B25FD52E-3E10-364A-A560-A52A6C293B59}" presName="aNode" presStyleLbl="bgShp" presStyleIdx="2" presStyleCnt="4"/>
      <dgm:spPr/>
    </dgm:pt>
    <dgm:pt modelId="{CB6395BC-54A3-F64E-982B-2460990A59E3}" type="pres">
      <dgm:prSet presAssocID="{B25FD52E-3E10-364A-A560-A52A6C293B59}" presName="textNode" presStyleLbl="bgShp" presStyleIdx="2" presStyleCnt="4"/>
      <dgm:spPr/>
    </dgm:pt>
    <dgm:pt modelId="{7CFE5C33-2DBA-FE4E-8F78-5AFEEFBC8ECA}" type="pres">
      <dgm:prSet presAssocID="{B25FD52E-3E10-364A-A560-A52A6C293B59}" presName="compChildNode" presStyleCnt="0"/>
      <dgm:spPr/>
    </dgm:pt>
    <dgm:pt modelId="{9577D7F2-7F6E-F542-9456-18C6A20AF42B}" type="pres">
      <dgm:prSet presAssocID="{B25FD52E-3E10-364A-A560-A52A6C293B59}" presName="theInnerList" presStyleCnt="0"/>
      <dgm:spPr/>
    </dgm:pt>
    <dgm:pt modelId="{084E36A0-C1DF-4848-9DD8-851429AFD66A}" type="pres">
      <dgm:prSet presAssocID="{DF0714E7-3ED7-7C4A-A399-86C506BEE34A}" presName="childNode" presStyleLbl="node1" presStyleIdx="4" presStyleCnt="8" custScaleX="126060" custScaleY="323464" custLinFactY="-19367" custLinFactNeighborY="-100000">
        <dgm:presLayoutVars>
          <dgm:bulletEnabled val="1"/>
        </dgm:presLayoutVars>
      </dgm:prSet>
      <dgm:spPr/>
    </dgm:pt>
    <dgm:pt modelId="{6CF23C81-E045-6641-928E-20612681245F}" type="pres">
      <dgm:prSet presAssocID="{DF0714E7-3ED7-7C4A-A399-86C506BEE34A}" presName="aSpace2" presStyleCnt="0"/>
      <dgm:spPr/>
    </dgm:pt>
    <dgm:pt modelId="{A6E808C3-8C59-A140-85F7-C0E429317E5F}" type="pres">
      <dgm:prSet presAssocID="{F2FD4336-3EDC-684F-A876-D969CF5439F6}" presName="childNode" presStyleLbl="node1" presStyleIdx="5" presStyleCnt="8" custScaleX="125781" custScaleY="224200" custLinFactNeighborY="63312">
        <dgm:presLayoutVars>
          <dgm:bulletEnabled val="1"/>
        </dgm:presLayoutVars>
      </dgm:prSet>
      <dgm:spPr/>
    </dgm:pt>
    <dgm:pt modelId="{5AE02F7A-3905-F540-B3E8-DDD2F59969EA}" type="pres">
      <dgm:prSet presAssocID="{B25FD52E-3E10-364A-A560-A52A6C293B59}" presName="aSpace" presStyleCnt="0"/>
      <dgm:spPr/>
    </dgm:pt>
    <dgm:pt modelId="{51ECB4C8-3CBF-C04E-8306-56E68FABCE9C}" type="pres">
      <dgm:prSet presAssocID="{2365A09E-318D-9549-8C30-AC5688ADE068}" presName="compNode" presStyleCnt="0"/>
      <dgm:spPr/>
    </dgm:pt>
    <dgm:pt modelId="{CAE7D4E1-B284-C84C-91BD-86634522A1CD}" type="pres">
      <dgm:prSet presAssocID="{2365A09E-318D-9549-8C30-AC5688ADE068}" presName="aNode" presStyleLbl="bgShp" presStyleIdx="3" presStyleCnt="4" custLinFactNeighborX="943" custLinFactNeighborY="-6447"/>
      <dgm:spPr/>
    </dgm:pt>
    <dgm:pt modelId="{ED9F49EE-D35F-454F-B853-0B3B41EF6DEF}" type="pres">
      <dgm:prSet presAssocID="{2365A09E-318D-9549-8C30-AC5688ADE068}" presName="textNode" presStyleLbl="bgShp" presStyleIdx="3" presStyleCnt="4"/>
      <dgm:spPr/>
    </dgm:pt>
    <dgm:pt modelId="{1616C241-59E1-1844-B746-C0C74D17655A}" type="pres">
      <dgm:prSet presAssocID="{2365A09E-318D-9549-8C30-AC5688ADE068}" presName="compChildNode" presStyleCnt="0"/>
      <dgm:spPr/>
    </dgm:pt>
    <dgm:pt modelId="{6B2821BB-A41B-924E-815E-2B2D62EF883E}" type="pres">
      <dgm:prSet presAssocID="{2365A09E-318D-9549-8C30-AC5688ADE068}" presName="theInnerList" presStyleCnt="0"/>
      <dgm:spPr/>
    </dgm:pt>
    <dgm:pt modelId="{8D1DFADF-E927-D841-80F0-BE2EE6F2AC0B}" type="pres">
      <dgm:prSet presAssocID="{29791649-23CE-EA42-8998-9DE051D8C414}" presName="childNode" presStyleLbl="node1" presStyleIdx="6" presStyleCnt="8" custScaleX="127135" custScaleY="2000000" custLinFactY="-191368" custLinFactNeighborX="112" custLinFactNeighborY="-200000">
        <dgm:presLayoutVars>
          <dgm:bulletEnabled val="1"/>
        </dgm:presLayoutVars>
      </dgm:prSet>
      <dgm:spPr/>
    </dgm:pt>
    <dgm:pt modelId="{74A7F3ED-842E-E442-837F-C9A35569D8FC}" type="pres">
      <dgm:prSet presAssocID="{29791649-23CE-EA42-8998-9DE051D8C414}" presName="aSpace2" presStyleCnt="0"/>
      <dgm:spPr/>
    </dgm:pt>
    <dgm:pt modelId="{4016CC02-C23C-BB41-BA38-33DC3F0369DF}" type="pres">
      <dgm:prSet presAssocID="{ED3579DC-7092-7A47-B57D-DEAA082030B2}" presName="childNode" presStyleLbl="node1" presStyleIdx="7" presStyleCnt="8" custScaleX="125452" custScaleY="1370279" custLinFactY="32152" custLinFactNeighborX="953" custLinFactNeighborY="100000">
        <dgm:presLayoutVars>
          <dgm:bulletEnabled val="1"/>
        </dgm:presLayoutVars>
      </dgm:prSet>
      <dgm:spPr/>
    </dgm:pt>
  </dgm:ptLst>
  <dgm:cxnLst>
    <dgm:cxn modelId="{E7FBCE08-5601-D44D-B527-3788AAF9E31B}" type="presOf" srcId="{B25FD52E-3E10-364A-A560-A52A6C293B59}" destId="{CB6395BC-54A3-F64E-982B-2460990A59E3}" srcOrd="1" destOrd="0" presId="urn:microsoft.com/office/officeart/2005/8/layout/lProcess2"/>
    <dgm:cxn modelId="{0AE8D208-F1EC-0E40-B80E-51AA12DB6643}" type="presOf" srcId="{2365A09E-318D-9549-8C30-AC5688ADE068}" destId="{CAE7D4E1-B284-C84C-91BD-86634522A1CD}" srcOrd="0" destOrd="0" presId="urn:microsoft.com/office/officeart/2005/8/layout/lProcess2"/>
    <dgm:cxn modelId="{870D3A14-B2A2-6A46-8B6B-738E14C84809}" srcId="{BBFF3EB5-3FA3-2844-8B72-F14E9C4E16E0}" destId="{546531C5-527A-C44E-AE56-B7985508236C}" srcOrd="1" destOrd="0" parTransId="{CC0476AC-5247-C34E-834F-966E84413FAC}" sibTransId="{52BF9AE9-F249-3949-98B4-D11DACC53865}"/>
    <dgm:cxn modelId="{3BE9E91A-263B-EF40-869F-23784834307E}" type="presOf" srcId="{DF0714E7-3ED7-7C4A-A399-86C506BEE34A}" destId="{084E36A0-C1DF-4848-9DD8-851429AFD66A}" srcOrd="0" destOrd="0" presId="urn:microsoft.com/office/officeart/2005/8/layout/lProcess2"/>
    <dgm:cxn modelId="{7EC8F61E-E2D5-F347-A46C-85C1F9B65A6B}" type="presOf" srcId="{F2FD4336-3EDC-684F-A876-D969CF5439F6}" destId="{A6E808C3-8C59-A140-85F7-C0E429317E5F}" srcOrd="0" destOrd="0" presId="urn:microsoft.com/office/officeart/2005/8/layout/lProcess2"/>
    <dgm:cxn modelId="{25C48932-B1DB-3C45-9A49-4C5916A0ECA5}" type="presOf" srcId="{BBFF3EB5-3FA3-2844-8B72-F14E9C4E16E0}" destId="{B53DD341-B944-AA42-9525-CAA175DF96D2}" srcOrd="0" destOrd="0" presId="urn:microsoft.com/office/officeart/2005/8/layout/lProcess2"/>
    <dgm:cxn modelId="{63C1333C-0EF1-DF44-B1B9-88395818C5D2}" srcId="{B25FD52E-3E10-364A-A560-A52A6C293B59}" destId="{DF0714E7-3ED7-7C4A-A399-86C506BEE34A}" srcOrd="0" destOrd="0" parTransId="{9C2FCB44-C3B2-D044-81AA-ED0E3ECC9910}" sibTransId="{147A76C6-6BB9-A046-AF16-14A58D050779}"/>
    <dgm:cxn modelId="{D4AC9641-0A63-B34C-926B-F5A869099262}" type="presOf" srcId="{ED3579DC-7092-7A47-B57D-DEAA082030B2}" destId="{4016CC02-C23C-BB41-BA38-33DC3F0369DF}" srcOrd="0" destOrd="0" presId="urn:microsoft.com/office/officeart/2005/8/layout/lProcess2"/>
    <dgm:cxn modelId="{47014345-1250-F34A-ABC9-87B45985286D}" type="presOf" srcId="{B25FD52E-3E10-364A-A560-A52A6C293B59}" destId="{E4381251-F803-3D4D-BE34-9E89FC83F702}" srcOrd="0" destOrd="0" presId="urn:microsoft.com/office/officeart/2005/8/layout/lProcess2"/>
    <dgm:cxn modelId="{A88E8455-656C-1140-9C46-76B9611DDBB4}" type="presOf" srcId="{546531C5-527A-C44E-AE56-B7985508236C}" destId="{2FDAD55E-1F29-D641-8931-97D1823E3082}" srcOrd="0" destOrd="0" presId="urn:microsoft.com/office/officeart/2005/8/layout/lProcess2"/>
    <dgm:cxn modelId="{B259C05F-5576-CA45-8ED6-380A7686ED41}" srcId="{987657F4-3AFA-5E43-89FA-4B3DBE599F21}" destId="{31919038-4555-2E47-B2B2-7229515DAD20}" srcOrd="1" destOrd="0" parTransId="{16C98361-F449-6D4F-931E-1104A0EF433D}" sibTransId="{D5910BE2-E358-764F-A233-439020712B3A}"/>
    <dgm:cxn modelId="{96B00D6F-4049-F440-8FC4-94C11223F345}" type="presOf" srcId="{31919038-4555-2E47-B2B2-7229515DAD20}" destId="{07DEBF4B-C2E8-2F43-B6DF-069B44B04E61}" srcOrd="0" destOrd="0" presId="urn:microsoft.com/office/officeart/2005/8/layout/lProcess2"/>
    <dgm:cxn modelId="{A0E66673-5B58-394C-8B50-6FE0D03EE33E}" type="presOf" srcId="{2365A09E-318D-9549-8C30-AC5688ADE068}" destId="{ED9F49EE-D35F-454F-B853-0B3B41EF6DEF}" srcOrd="1" destOrd="0" presId="urn:microsoft.com/office/officeart/2005/8/layout/lProcess2"/>
    <dgm:cxn modelId="{9F199080-1632-074F-AA5A-119B30C1B642}" srcId="{94F51C8E-C66C-1A4D-8AF5-7E70079AB7F5}" destId="{B25FD52E-3E10-364A-A560-A52A6C293B59}" srcOrd="2" destOrd="0" parTransId="{C439B20D-6F59-A146-90E7-743843F22CE8}" sibTransId="{08CEB2CD-565F-E746-A934-6C7B8BD73574}"/>
    <dgm:cxn modelId="{0F69D686-BF7B-414B-9FF3-0B762E2D9A89}" srcId="{2365A09E-318D-9549-8C30-AC5688ADE068}" destId="{ED3579DC-7092-7A47-B57D-DEAA082030B2}" srcOrd="1" destOrd="0" parTransId="{9FE15B4C-D420-B64A-91D2-F52C9B2003D1}" sibTransId="{2D2402B5-0AAE-8546-8D4B-E69229A2C6D0}"/>
    <dgm:cxn modelId="{A675CC89-6514-E543-8E34-68CAADCA9F75}" srcId="{BBFF3EB5-3FA3-2844-8B72-F14E9C4E16E0}" destId="{F38BA707-99DB-F24B-823C-12C85969E3A0}" srcOrd="0" destOrd="0" parTransId="{7043619D-14F7-B642-BF30-639135AEBAE1}" sibTransId="{35D866A6-A471-A74A-BA64-EEC12BEF0F62}"/>
    <dgm:cxn modelId="{208FF694-F821-734C-93C6-9DCE9F9A2568}" type="presOf" srcId="{BBFF3EB5-3FA3-2844-8B72-F14E9C4E16E0}" destId="{FFA37258-32DE-9548-AF4B-BD47D73A0202}" srcOrd="1" destOrd="0" presId="urn:microsoft.com/office/officeart/2005/8/layout/lProcess2"/>
    <dgm:cxn modelId="{5A6328A1-98AE-FF4A-934A-D697EF70B2E9}" srcId="{94F51C8E-C66C-1A4D-8AF5-7E70079AB7F5}" destId="{2365A09E-318D-9549-8C30-AC5688ADE068}" srcOrd="3" destOrd="0" parTransId="{669EBBE7-5DDA-9B4B-A050-AF050E5579E4}" sibTransId="{2C250B43-1035-864A-8798-4C2B5D963F54}"/>
    <dgm:cxn modelId="{E1673DA4-F285-D54B-852B-CE636847A681}" type="presOf" srcId="{987657F4-3AFA-5E43-89FA-4B3DBE599F21}" destId="{D26D18BD-FDF8-3644-B9EB-BE91B7CDE7BE}" srcOrd="1" destOrd="0" presId="urn:microsoft.com/office/officeart/2005/8/layout/lProcess2"/>
    <dgm:cxn modelId="{28B579A5-7383-C344-95BB-BBCB45A40AD7}" type="presOf" srcId="{94F51C8E-C66C-1A4D-8AF5-7E70079AB7F5}" destId="{8BB4B612-5A4A-3446-AE9D-9666399A5940}" srcOrd="0" destOrd="0" presId="urn:microsoft.com/office/officeart/2005/8/layout/lProcess2"/>
    <dgm:cxn modelId="{E4E36AA9-649F-5B49-BBD0-DC7C66CD12C9}" type="presOf" srcId="{987657F4-3AFA-5E43-89FA-4B3DBE599F21}" destId="{ACF0B6D0-89C7-3743-BA74-7AF93FA114C7}" srcOrd="0" destOrd="0" presId="urn:microsoft.com/office/officeart/2005/8/layout/lProcess2"/>
    <dgm:cxn modelId="{535391BA-1287-F745-8400-5BBE4C6C416A}" srcId="{987657F4-3AFA-5E43-89FA-4B3DBE599F21}" destId="{2C950217-8612-CA4F-8913-289843FE8C37}" srcOrd="0" destOrd="0" parTransId="{5BD09F16-6C3C-8745-8BBC-6C14C591FDF8}" sibTransId="{A91DCB88-54C9-6B42-A071-90ECA38061C1}"/>
    <dgm:cxn modelId="{35FCC5BC-9099-FE46-9F82-EA4F63DE3261}" type="presOf" srcId="{2C950217-8612-CA4F-8913-289843FE8C37}" destId="{F2C696C4-C47C-4D4F-9E68-00DC6A6A31D7}" srcOrd="0" destOrd="0" presId="urn:microsoft.com/office/officeart/2005/8/layout/lProcess2"/>
    <dgm:cxn modelId="{5A49D5BD-FF80-E647-A0D7-BCC2FC982FE7}" type="presOf" srcId="{F38BA707-99DB-F24B-823C-12C85969E3A0}" destId="{42F526BB-C1D7-3448-8B3F-E8A784B01786}" srcOrd="0" destOrd="0" presId="urn:microsoft.com/office/officeart/2005/8/layout/lProcess2"/>
    <dgm:cxn modelId="{A35F05CA-35BC-404E-932A-977DB7133447}" srcId="{94F51C8E-C66C-1A4D-8AF5-7E70079AB7F5}" destId="{987657F4-3AFA-5E43-89FA-4B3DBE599F21}" srcOrd="1" destOrd="0" parTransId="{EF9A1199-2EF6-1544-9CCA-0F6AE45F9AA4}" sibTransId="{13AAC9E0-BF3E-0340-BE3A-54B72CF3416D}"/>
    <dgm:cxn modelId="{7618FFE0-1F8E-5E40-ADE9-54E2C146C272}" srcId="{2365A09E-318D-9549-8C30-AC5688ADE068}" destId="{29791649-23CE-EA42-8998-9DE051D8C414}" srcOrd="0" destOrd="0" parTransId="{C452B0D3-D014-CC47-949D-0C8FE0F085BF}" sibTransId="{09A82076-050C-1E4F-81F3-9AEA93FB4016}"/>
    <dgm:cxn modelId="{79D164EA-28BE-574C-9807-15185FAB1037}" srcId="{B25FD52E-3E10-364A-A560-A52A6C293B59}" destId="{F2FD4336-3EDC-684F-A876-D969CF5439F6}" srcOrd="1" destOrd="0" parTransId="{69E122D7-0A11-8545-9DCB-88DF3DEC883E}" sibTransId="{A560DECB-DF58-C241-8FD2-E2CCDD430662}"/>
    <dgm:cxn modelId="{CF86CBF6-333C-DC41-8AE3-334EE23AAE56}" type="presOf" srcId="{29791649-23CE-EA42-8998-9DE051D8C414}" destId="{8D1DFADF-E927-D841-80F0-BE2EE6F2AC0B}" srcOrd="0" destOrd="0" presId="urn:microsoft.com/office/officeart/2005/8/layout/lProcess2"/>
    <dgm:cxn modelId="{97A88DFF-4461-A945-8048-68FD43D67BA7}" srcId="{94F51C8E-C66C-1A4D-8AF5-7E70079AB7F5}" destId="{BBFF3EB5-3FA3-2844-8B72-F14E9C4E16E0}" srcOrd="0" destOrd="0" parTransId="{ABDCFDE7-DC47-BD4D-AF4C-373B63B8A58F}" sibTransId="{6DFDB6AE-FA07-9C44-B9D9-294DB60509DE}"/>
    <dgm:cxn modelId="{4019982D-CE1B-D047-8568-F577843B4B88}" type="presParOf" srcId="{8BB4B612-5A4A-3446-AE9D-9666399A5940}" destId="{39394F24-3F37-F84C-8954-6C5018157A07}" srcOrd="0" destOrd="0" presId="urn:microsoft.com/office/officeart/2005/8/layout/lProcess2"/>
    <dgm:cxn modelId="{5D15506F-FA8A-B047-AFB0-EBF12452DFF5}" type="presParOf" srcId="{39394F24-3F37-F84C-8954-6C5018157A07}" destId="{B53DD341-B944-AA42-9525-CAA175DF96D2}" srcOrd="0" destOrd="0" presId="urn:microsoft.com/office/officeart/2005/8/layout/lProcess2"/>
    <dgm:cxn modelId="{52C39725-A697-594F-A06B-4FA73C53F8BC}" type="presParOf" srcId="{39394F24-3F37-F84C-8954-6C5018157A07}" destId="{FFA37258-32DE-9548-AF4B-BD47D73A0202}" srcOrd="1" destOrd="0" presId="urn:microsoft.com/office/officeart/2005/8/layout/lProcess2"/>
    <dgm:cxn modelId="{0C62CFC0-0C9A-D146-8D12-DD09C7FF7FB5}" type="presParOf" srcId="{39394F24-3F37-F84C-8954-6C5018157A07}" destId="{700106AA-8FAE-2344-8173-513CDCB645C5}" srcOrd="2" destOrd="0" presId="urn:microsoft.com/office/officeart/2005/8/layout/lProcess2"/>
    <dgm:cxn modelId="{9ED24BF7-F893-EF4C-980C-A1B54045D4EE}" type="presParOf" srcId="{700106AA-8FAE-2344-8173-513CDCB645C5}" destId="{2603ABE2-EDDF-4947-8AA1-1CF56887FEE6}" srcOrd="0" destOrd="0" presId="urn:microsoft.com/office/officeart/2005/8/layout/lProcess2"/>
    <dgm:cxn modelId="{0E201950-CAC9-824A-BAC7-0BB19CC71D23}" type="presParOf" srcId="{2603ABE2-EDDF-4947-8AA1-1CF56887FEE6}" destId="{42F526BB-C1D7-3448-8B3F-E8A784B01786}" srcOrd="0" destOrd="0" presId="urn:microsoft.com/office/officeart/2005/8/layout/lProcess2"/>
    <dgm:cxn modelId="{76FB4B22-EF7D-904B-A5B4-5A2471D776D7}" type="presParOf" srcId="{2603ABE2-EDDF-4947-8AA1-1CF56887FEE6}" destId="{952807D9-F7A5-2846-8B10-6D035856FC2E}" srcOrd="1" destOrd="0" presId="urn:microsoft.com/office/officeart/2005/8/layout/lProcess2"/>
    <dgm:cxn modelId="{50FED67E-8E14-FA4C-BD19-B24A39E5ADB4}" type="presParOf" srcId="{2603ABE2-EDDF-4947-8AA1-1CF56887FEE6}" destId="{2FDAD55E-1F29-D641-8931-97D1823E3082}" srcOrd="2" destOrd="0" presId="urn:microsoft.com/office/officeart/2005/8/layout/lProcess2"/>
    <dgm:cxn modelId="{697FA6BC-0A49-A144-B387-78DEC1058428}" type="presParOf" srcId="{8BB4B612-5A4A-3446-AE9D-9666399A5940}" destId="{BCE60BA6-16E9-8746-9399-486B0B72F421}" srcOrd="1" destOrd="0" presId="urn:microsoft.com/office/officeart/2005/8/layout/lProcess2"/>
    <dgm:cxn modelId="{84C976EB-A1EB-024F-8E89-FACF39ED0D6B}" type="presParOf" srcId="{8BB4B612-5A4A-3446-AE9D-9666399A5940}" destId="{53D90874-7209-E94A-AEDD-1FFE5B497362}" srcOrd="2" destOrd="0" presId="urn:microsoft.com/office/officeart/2005/8/layout/lProcess2"/>
    <dgm:cxn modelId="{35405348-3A24-A143-BA35-ED22B670DE19}" type="presParOf" srcId="{53D90874-7209-E94A-AEDD-1FFE5B497362}" destId="{ACF0B6D0-89C7-3743-BA74-7AF93FA114C7}" srcOrd="0" destOrd="0" presId="urn:microsoft.com/office/officeart/2005/8/layout/lProcess2"/>
    <dgm:cxn modelId="{7954EEA6-22E9-1540-8C03-EB7D24356199}" type="presParOf" srcId="{53D90874-7209-E94A-AEDD-1FFE5B497362}" destId="{D26D18BD-FDF8-3644-B9EB-BE91B7CDE7BE}" srcOrd="1" destOrd="0" presId="urn:microsoft.com/office/officeart/2005/8/layout/lProcess2"/>
    <dgm:cxn modelId="{BFC4C32A-ACB5-9944-AFF4-43F8E2E0E255}" type="presParOf" srcId="{53D90874-7209-E94A-AEDD-1FFE5B497362}" destId="{28413DC7-13E1-9240-A646-6EAAFA5ABCB3}" srcOrd="2" destOrd="0" presId="urn:microsoft.com/office/officeart/2005/8/layout/lProcess2"/>
    <dgm:cxn modelId="{C4511A55-9AD1-5F41-B45C-479AFD915DD7}" type="presParOf" srcId="{28413DC7-13E1-9240-A646-6EAAFA5ABCB3}" destId="{1AFE0463-C7F6-784F-9CD4-6C435688BFF2}" srcOrd="0" destOrd="0" presId="urn:microsoft.com/office/officeart/2005/8/layout/lProcess2"/>
    <dgm:cxn modelId="{4BE89295-3791-C041-8632-4FFE4C87FFC3}" type="presParOf" srcId="{1AFE0463-C7F6-784F-9CD4-6C435688BFF2}" destId="{F2C696C4-C47C-4D4F-9E68-00DC6A6A31D7}" srcOrd="0" destOrd="0" presId="urn:microsoft.com/office/officeart/2005/8/layout/lProcess2"/>
    <dgm:cxn modelId="{88C20702-380C-D142-9A8B-9B4E36065382}" type="presParOf" srcId="{1AFE0463-C7F6-784F-9CD4-6C435688BFF2}" destId="{A217C1E6-129F-9443-AEA5-ABF63DFA2303}" srcOrd="1" destOrd="0" presId="urn:microsoft.com/office/officeart/2005/8/layout/lProcess2"/>
    <dgm:cxn modelId="{C029BC4B-0D1D-C144-A573-3345CB586AE4}" type="presParOf" srcId="{1AFE0463-C7F6-784F-9CD4-6C435688BFF2}" destId="{07DEBF4B-C2E8-2F43-B6DF-069B44B04E61}" srcOrd="2" destOrd="0" presId="urn:microsoft.com/office/officeart/2005/8/layout/lProcess2"/>
    <dgm:cxn modelId="{77245F19-23BD-2542-BEAD-0855C9947BE0}" type="presParOf" srcId="{8BB4B612-5A4A-3446-AE9D-9666399A5940}" destId="{19699C14-83BF-1D4B-BFE6-92AFE9015442}" srcOrd="3" destOrd="0" presId="urn:microsoft.com/office/officeart/2005/8/layout/lProcess2"/>
    <dgm:cxn modelId="{C166605C-5A7F-514C-8E27-07A66842870F}" type="presParOf" srcId="{8BB4B612-5A4A-3446-AE9D-9666399A5940}" destId="{F57A6A03-B181-E741-BFE1-0D37050FA3AB}" srcOrd="4" destOrd="0" presId="urn:microsoft.com/office/officeart/2005/8/layout/lProcess2"/>
    <dgm:cxn modelId="{92B51959-4FCE-7B4D-8F38-9D1E78C4AEE9}" type="presParOf" srcId="{F57A6A03-B181-E741-BFE1-0D37050FA3AB}" destId="{E4381251-F803-3D4D-BE34-9E89FC83F702}" srcOrd="0" destOrd="0" presId="urn:microsoft.com/office/officeart/2005/8/layout/lProcess2"/>
    <dgm:cxn modelId="{A0AF7963-61E1-A14E-B2E5-4BA963DBD1D9}" type="presParOf" srcId="{F57A6A03-B181-E741-BFE1-0D37050FA3AB}" destId="{CB6395BC-54A3-F64E-982B-2460990A59E3}" srcOrd="1" destOrd="0" presId="urn:microsoft.com/office/officeart/2005/8/layout/lProcess2"/>
    <dgm:cxn modelId="{2BE6F997-DEFC-7940-9EBF-5A03A28567DB}" type="presParOf" srcId="{F57A6A03-B181-E741-BFE1-0D37050FA3AB}" destId="{7CFE5C33-2DBA-FE4E-8F78-5AFEEFBC8ECA}" srcOrd="2" destOrd="0" presId="urn:microsoft.com/office/officeart/2005/8/layout/lProcess2"/>
    <dgm:cxn modelId="{40FCA179-A5CE-D242-8028-C3FDD590764A}" type="presParOf" srcId="{7CFE5C33-2DBA-FE4E-8F78-5AFEEFBC8ECA}" destId="{9577D7F2-7F6E-F542-9456-18C6A20AF42B}" srcOrd="0" destOrd="0" presId="urn:microsoft.com/office/officeart/2005/8/layout/lProcess2"/>
    <dgm:cxn modelId="{28AE6B10-7471-4545-955D-69091E5774DF}" type="presParOf" srcId="{9577D7F2-7F6E-F542-9456-18C6A20AF42B}" destId="{084E36A0-C1DF-4848-9DD8-851429AFD66A}" srcOrd="0" destOrd="0" presId="urn:microsoft.com/office/officeart/2005/8/layout/lProcess2"/>
    <dgm:cxn modelId="{08883226-2AAD-874D-B7F0-8B967CC2A2AB}" type="presParOf" srcId="{9577D7F2-7F6E-F542-9456-18C6A20AF42B}" destId="{6CF23C81-E045-6641-928E-20612681245F}" srcOrd="1" destOrd="0" presId="urn:microsoft.com/office/officeart/2005/8/layout/lProcess2"/>
    <dgm:cxn modelId="{891A1AD5-CF01-2F4E-961C-8022858D6113}" type="presParOf" srcId="{9577D7F2-7F6E-F542-9456-18C6A20AF42B}" destId="{A6E808C3-8C59-A140-85F7-C0E429317E5F}" srcOrd="2" destOrd="0" presId="urn:microsoft.com/office/officeart/2005/8/layout/lProcess2"/>
    <dgm:cxn modelId="{3B7DB613-5315-8F46-BB8D-A73DB529D7DC}" type="presParOf" srcId="{8BB4B612-5A4A-3446-AE9D-9666399A5940}" destId="{5AE02F7A-3905-F540-B3E8-DDD2F59969EA}" srcOrd="5" destOrd="0" presId="urn:microsoft.com/office/officeart/2005/8/layout/lProcess2"/>
    <dgm:cxn modelId="{BD40128D-1161-F443-BE8B-58AC5641EFBF}" type="presParOf" srcId="{8BB4B612-5A4A-3446-AE9D-9666399A5940}" destId="{51ECB4C8-3CBF-C04E-8306-56E68FABCE9C}" srcOrd="6" destOrd="0" presId="urn:microsoft.com/office/officeart/2005/8/layout/lProcess2"/>
    <dgm:cxn modelId="{BAA55EF5-433A-5E4F-AC3F-03E607AAB19C}" type="presParOf" srcId="{51ECB4C8-3CBF-C04E-8306-56E68FABCE9C}" destId="{CAE7D4E1-B284-C84C-91BD-86634522A1CD}" srcOrd="0" destOrd="0" presId="urn:microsoft.com/office/officeart/2005/8/layout/lProcess2"/>
    <dgm:cxn modelId="{4BD94568-0FE8-E54A-9D77-90C7CF9481DA}" type="presParOf" srcId="{51ECB4C8-3CBF-C04E-8306-56E68FABCE9C}" destId="{ED9F49EE-D35F-454F-B853-0B3B41EF6DEF}" srcOrd="1" destOrd="0" presId="urn:microsoft.com/office/officeart/2005/8/layout/lProcess2"/>
    <dgm:cxn modelId="{AB20B7A4-8A7C-6D4C-826D-6E5911EBBAC9}" type="presParOf" srcId="{51ECB4C8-3CBF-C04E-8306-56E68FABCE9C}" destId="{1616C241-59E1-1844-B746-C0C74D17655A}" srcOrd="2" destOrd="0" presId="urn:microsoft.com/office/officeart/2005/8/layout/lProcess2"/>
    <dgm:cxn modelId="{3DEA4B48-4C84-5547-821F-648AE07E1151}" type="presParOf" srcId="{1616C241-59E1-1844-B746-C0C74D17655A}" destId="{6B2821BB-A41B-924E-815E-2B2D62EF883E}" srcOrd="0" destOrd="0" presId="urn:microsoft.com/office/officeart/2005/8/layout/lProcess2"/>
    <dgm:cxn modelId="{429ABC5D-F75C-8642-AFC5-9A7765471ABC}" type="presParOf" srcId="{6B2821BB-A41B-924E-815E-2B2D62EF883E}" destId="{8D1DFADF-E927-D841-80F0-BE2EE6F2AC0B}" srcOrd="0" destOrd="0" presId="urn:microsoft.com/office/officeart/2005/8/layout/lProcess2"/>
    <dgm:cxn modelId="{61DB5ABA-8E97-504C-B7B2-24F083A27757}" type="presParOf" srcId="{6B2821BB-A41B-924E-815E-2B2D62EF883E}" destId="{74A7F3ED-842E-E442-837F-C9A35569D8FC}" srcOrd="1" destOrd="0" presId="urn:microsoft.com/office/officeart/2005/8/layout/lProcess2"/>
    <dgm:cxn modelId="{C4E0E72D-5963-EC48-9B57-10ABEE3A12C3}" type="presParOf" srcId="{6B2821BB-A41B-924E-815E-2B2D62EF883E}" destId="{4016CC02-C23C-BB41-BA38-33DC3F0369DF}"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66747E-6156-8443-9C61-4A77493C5049}"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de-DE"/>
        </a:p>
      </dgm:t>
    </dgm:pt>
    <dgm:pt modelId="{A764D6BD-B01D-124D-B290-4D51EE3DDD9F}">
      <dgm:prSet custT="1"/>
      <dgm:spPr>
        <a:solidFill>
          <a:srgbClr val="1F4E79"/>
        </a:solidFill>
      </dgm:spPr>
      <dgm:t>
        <a:bodyPr/>
        <a:lstStyle/>
        <a:p>
          <a:r>
            <a:rPr lang="en-US" sz="2200" dirty="0"/>
            <a:t>C.1. Comparability of requirements</a:t>
          </a:r>
        </a:p>
      </dgm:t>
    </dgm:pt>
    <dgm:pt modelId="{D07CC31C-B4A5-E74E-93E2-456E20CCEE04}" type="parTrans" cxnId="{E6C86852-AA8F-9F4B-B14A-63C791EA7FE1}">
      <dgm:prSet/>
      <dgm:spPr/>
      <dgm:t>
        <a:bodyPr/>
        <a:lstStyle/>
        <a:p>
          <a:endParaRPr lang="de-DE"/>
        </a:p>
      </dgm:t>
    </dgm:pt>
    <dgm:pt modelId="{4981D1E9-84FE-334C-81E6-2455AA1502CA}" type="sibTrans" cxnId="{E6C86852-AA8F-9F4B-B14A-63C791EA7FE1}">
      <dgm:prSet/>
      <dgm:spPr/>
      <dgm:t>
        <a:bodyPr/>
        <a:lstStyle/>
        <a:p>
          <a:endParaRPr lang="de-DE"/>
        </a:p>
      </dgm:t>
    </dgm:pt>
    <dgm:pt modelId="{1B95D8EB-1974-CD4D-AD7B-0E4CB5E47D33}">
      <dgm:prSet custT="1"/>
      <dgm:spPr>
        <a:solidFill>
          <a:srgbClr val="1F4E79"/>
        </a:solidFill>
      </dgm:spPr>
      <dgm:t>
        <a:bodyPr/>
        <a:lstStyle/>
        <a:p>
          <a:r>
            <a:rPr lang="en-US" sz="2200"/>
            <a:t>C.2. Comparability of auditing mechanisms</a:t>
          </a:r>
          <a:endParaRPr lang="en-US" sz="2200" dirty="0"/>
        </a:p>
      </dgm:t>
    </dgm:pt>
    <dgm:pt modelId="{08367504-62B6-3F49-9517-6AE28007AF41}" type="parTrans" cxnId="{090C3117-EB32-C34C-A10C-C4B1D1D9682E}">
      <dgm:prSet/>
      <dgm:spPr/>
      <dgm:t>
        <a:bodyPr/>
        <a:lstStyle/>
        <a:p>
          <a:endParaRPr lang="de-DE"/>
        </a:p>
      </dgm:t>
    </dgm:pt>
    <dgm:pt modelId="{D013F4DB-8821-D942-88AA-14DB0C7C6CD4}" type="sibTrans" cxnId="{090C3117-EB32-C34C-A10C-C4B1D1D9682E}">
      <dgm:prSet/>
      <dgm:spPr/>
      <dgm:t>
        <a:bodyPr/>
        <a:lstStyle/>
        <a:p>
          <a:endParaRPr lang="de-DE"/>
        </a:p>
      </dgm:t>
    </dgm:pt>
    <dgm:pt modelId="{470C8194-E61C-4846-B322-4E2C4014AE1C}">
      <dgm:prSet custT="1"/>
      <dgm:spPr>
        <a:solidFill>
          <a:srgbClr val="1F4E79"/>
        </a:solidFill>
      </dgm:spPr>
      <dgm:t>
        <a:bodyPr/>
        <a:lstStyle/>
        <a:p>
          <a:r>
            <a:rPr lang="en-US" sz="2200"/>
            <a:t>C.3. Suitability of evidence</a:t>
          </a:r>
          <a:endParaRPr lang="en-US" sz="2200" dirty="0"/>
        </a:p>
      </dgm:t>
    </dgm:pt>
    <dgm:pt modelId="{75BFA6E9-143A-DB49-8261-428711903988}" type="parTrans" cxnId="{2565F6E9-ED46-664A-B974-8D1605926256}">
      <dgm:prSet/>
      <dgm:spPr/>
      <dgm:t>
        <a:bodyPr/>
        <a:lstStyle/>
        <a:p>
          <a:endParaRPr lang="de-DE"/>
        </a:p>
      </dgm:t>
    </dgm:pt>
    <dgm:pt modelId="{A02E50EE-E393-5844-BFC3-10DEBEAB62E8}" type="sibTrans" cxnId="{2565F6E9-ED46-664A-B974-8D1605926256}">
      <dgm:prSet/>
      <dgm:spPr/>
      <dgm:t>
        <a:bodyPr/>
        <a:lstStyle/>
        <a:p>
          <a:endParaRPr lang="de-DE"/>
        </a:p>
      </dgm:t>
    </dgm:pt>
    <dgm:pt modelId="{081BEDA8-259A-B24D-83BC-E790D0A8EE28}">
      <dgm:prSet custT="1"/>
      <dgm:spPr>
        <a:solidFill>
          <a:srgbClr val="1F4E79"/>
        </a:solidFill>
      </dgm:spPr>
      <dgm:t>
        <a:bodyPr/>
        <a:lstStyle/>
        <a:p>
          <a:r>
            <a:rPr lang="en-US" sz="2200"/>
            <a:t>C.4. Auditor qualification</a:t>
          </a:r>
          <a:endParaRPr lang="en-US" sz="2200" dirty="0"/>
        </a:p>
      </dgm:t>
    </dgm:pt>
    <dgm:pt modelId="{0D83ACC4-CB11-014E-BDEE-F5673C72A0DC}" type="parTrans" cxnId="{A0A90C52-65BC-B241-A790-1058EA7CCA59}">
      <dgm:prSet/>
      <dgm:spPr/>
      <dgm:t>
        <a:bodyPr/>
        <a:lstStyle/>
        <a:p>
          <a:endParaRPr lang="de-DE"/>
        </a:p>
      </dgm:t>
    </dgm:pt>
    <dgm:pt modelId="{C501A403-9566-B04D-8917-9C18EC366E4A}" type="sibTrans" cxnId="{A0A90C52-65BC-B241-A790-1058EA7CCA59}">
      <dgm:prSet/>
      <dgm:spPr/>
      <dgm:t>
        <a:bodyPr/>
        <a:lstStyle/>
        <a:p>
          <a:endParaRPr lang="de-DE"/>
        </a:p>
      </dgm:t>
    </dgm:pt>
    <dgm:pt modelId="{00A0A947-392C-7E43-8235-8F04C1DD38A7}">
      <dgm:prSet custT="1"/>
      <dgm:spPr>
        <a:solidFill>
          <a:srgbClr val="1F4E79"/>
        </a:solidFill>
      </dgm:spPr>
      <dgm:t>
        <a:bodyPr/>
        <a:lstStyle/>
        <a:p>
          <a:r>
            <a:rPr lang="en-US" sz="2200"/>
            <a:t>C.5. Governance model</a:t>
          </a:r>
          <a:r>
            <a:rPr lang="en-GB" sz="2200"/>
            <a:t> </a:t>
          </a:r>
          <a:endParaRPr lang="en-GB" sz="2200" dirty="0"/>
        </a:p>
      </dgm:t>
    </dgm:pt>
    <dgm:pt modelId="{276DDF21-45C1-4642-BF08-F6A44FDE4BCD}" type="parTrans" cxnId="{B6945E09-0FDB-9144-B80B-E315FFADFD6D}">
      <dgm:prSet/>
      <dgm:spPr/>
      <dgm:t>
        <a:bodyPr/>
        <a:lstStyle/>
        <a:p>
          <a:endParaRPr lang="de-DE"/>
        </a:p>
      </dgm:t>
    </dgm:pt>
    <dgm:pt modelId="{260B3D5E-B6E4-3A44-85A2-A53B2B3B6A1F}" type="sibTrans" cxnId="{B6945E09-0FDB-9144-B80B-E315FFADFD6D}">
      <dgm:prSet/>
      <dgm:spPr/>
      <dgm:t>
        <a:bodyPr/>
        <a:lstStyle/>
        <a:p>
          <a:endParaRPr lang="de-DE"/>
        </a:p>
      </dgm:t>
    </dgm:pt>
    <dgm:pt modelId="{22EA39DE-9A8D-FB42-8ED8-77F78614FEDA}" type="pres">
      <dgm:prSet presAssocID="{4A66747E-6156-8443-9C61-4A77493C5049}" presName="Name0" presStyleCnt="0">
        <dgm:presLayoutVars>
          <dgm:chMax val="7"/>
          <dgm:chPref val="7"/>
          <dgm:dir/>
        </dgm:presLayoutVars>
      </dgm:prSet>
      <dgm:spPr/>
    </dgm:pt>
    <dgm:pt modelId="{781E3F10-5733-FB44-93B2-1D80BE9839B2}" type="pres">
      <dgm:prSet presAssocID="{4A66747E-6156-8443-9C61-4A77493C5049}" presName="Name1" presStyleCnt="0"/>
      <dgm:spPr/>
    </dgm:pt>
    <dgm:pt modelId="{ECCEE72D-E803-0943-9A4B-A4B7006121C0}" type="pres">
      <dgm:prSet presAssocID="{4A66747E-6156-8443-9C61-4A77493C5049}" presName="cycle" presStyleCnt="0"/>
      <dgm:spPr/>
    </dgm:pt>
    <dgm:pt modelId="{3525C659-3A45-DD49-8306-20BDA2B34E98}" type="pres">
      <dgm:prSet presAssocID="{4A66747E-6156-8443-9C61-4A77493C5049}" presName="srcNode" presStyleLbl="node1" presStyleIdx="0" presStyleCnt="5"/>
      <dgm:spPr/>
    </dgm:pt>
    <dgm:pt modelId="{55AFE5C2-F8C5-FA43-9E2E-C2E0AE6EC59A}" type="pres">
      <dgm:prSet presAssocID="{4A66747E-6156-8443-9C61-4A77493C5049}" presName="conn" presStyleLbl="parChTrans1D2" presStyleIdx="0" presStyleCnt="1"/>
      <dgm:spPr/>
    </dgm:pt>
    <dgm:pt modelId="{FB881C6F-44DA-C445-820F-D432EC2D114F}" type="pres">
      <dgm:prSet presAssocID="{4A66747E-6156-8443-9C61-4A77493C5049}" presName="extraNode" presStyleLbl="node1" presStyleIdx="0" presStyleCnt="5"/>
      <dgm:spPr/>
    </dgm:pt>
    <dgm:pt modelId="{42FC6638-06F6-3D4A-9A3F-5580651BA8D2}" type="pres">
      <dgm:prSet presAssocID="{4A66747E-6156-8443-9C61-4A77493C5049}" presName="dstNode" presStyleLbl="node1" presStyleIdx="0" presStyleCnt="5"/>
      <dgm:spPr/>
    </dgm:pt>
    <dgm:pt modelId="{1EEF7596-B43F-3145-BE73-261F6A021140}" type="pres">
      <dgm:prSet presAssocID="{A764D6BD-B01D-124D-B290-4D51EE3DDD9F}" presName="text_1" presStyleLbl="node1" presStyleIdx="0" presStyleCnt="5">
        <dgm:presLayoutVars>
          <dgm:bulletEnabled val="1"/>
        </dgm:presLayoutVars>
      </dgm:prSet>
      <dgm:spPr/>
    </dgm:pt>
    <dgm:pt modelId="{F01A7B8F-F071-FD4B-AF23-4732C6C2F14C}" type="pres">
      <dgm:prSet presAssocID="{A764D6BD-B01D-124D-B290-4D51EE3DDD9F}" presName="accent_1" presStyleCnt="0"/>
      <dgm:spPr/>
    </dgm:pt>
    <dgm:pt modelId="{F24A9F40-1370-F04A-8AC1-BA11775690E8}" type="pres">
      <dgm:prSet presAssocID="{A764D6BD-B01D-124D-B290-4D51EE3DDD9F}" presName="accentRepeatNode" presStyleLbl="solidFgAcc1" presStyleIdx="0" presStyleCnt="5"/>
      <dgm:spPr>
        <a:solidFill>
          <a:schemeClr val="bg1">
            <a:lumMod val="95000"/>
          </a:schemeClr>
        </a:solidFill>
        <a:ln>
          <a:solidFill>
            <a:srgbClr val="1F4E79"/>
          </a:solidFill>
        </a:ln>
      </dgm:spPr>
    </dgm:pt>
    <dgm:pt modelId="{F4B00F3D-E7DA-B44D-B745-3233525FB241}" type="pres">
      <dgm:prSet presAssocID="{1B95D8EB-1974-CD4D-AD7B-0E4CB5E47D33}" presName="text_2" presStyleLbl="node1" presStyleIdx="1" presStyleCnt="5">
        <dgm:presLayoutVars>
          <dgm:bulletEnabled val="1"/>
        </dgm:presLayoutVars>
      </dgm:prSet>
      <dgm:spPr/>
    </dgm:pt>
    <dgm:pt modelId="{AC0CF2E9-8483-AC48-A950-7EF20DB6CA49}" type="pres">
      <dgm:prSet presAssocID="{1B95D8EB-1974-CD4D-AD7B-0E4CB5E47D33}" presName="accent_2" presStyleCnt="0"/>
      <dgm:spPr/>
    </dgm:pt>
    <dgm:pt modelId="{D9FDF5E9-B3C8-5E4E-BAB8-30D873EBC7BA}" type="pres">
      <dgm:prSet presAssocID="{1B95D8EB-1974-CD4D-AD7B-0E4CB5E47D33}" presName="accentRepeatNode" presStyleLbl="solidFgAcc1" presStyleIdx="1" presStyleCnt="5"/>
      <dgm:spPr>
        <a:solidFill>
          <a:schemeClr val="bg1">
            <a:lumMod val="95000"/>
          </a:schemeClr>
        </a:solidFill>
        <a:ln>
          <a:solidFill>
            <a:srgbClr val="1F4E79"/>
          </a:solidFill>
        </a:ln>
      </dgm:spPr>
    </dgm:pt>
    <dgm:pt modelId="{7A11AA68-BD56-0941-A081-626FB5032B34}" type="pres">
      <dgm:prSet presAssocID="{470C8194-E61C-4846-B322-4E2C4014AE1C}" presName="text_3" presStyleLbl="node1" presStyleIdx="2" presStyleCnt="5">
        <dgm:presLayoutVars>
          <dgm:bulletEnabled val="1"/>
        </dgm:presLayoutVars>
      </dgm:prSet>
      <dgm:spPr/>
    </dgm:pt>
    <dgm:pt modelId="{3B34A805-AB3F-3C42-BC2B-CEF26D6FB24B}" type="pres">
      <dgm:prSet presAssocID="{470C8194-E61C-4846-B322-4E2C4014AE1C}" presName="accent_3" presStyleCnt="0"/>
      <dgm:spPr/>
    </dgm:pt>
    <dgm:pt modelId="{CD459DAB-0CAC-FB43-9BA8-ECC411CB43B5}" type="pres">
      <dgm:prSet presAssocID="{470C8194-E61C-4846-B322-4E2C4014AE1C}" presName="accentRepeatNode" presStyleLbl="solidFgAcc1" presStyleIdx="2" presStyleCnt="5"/>
      <dgm:spPr>
        <a:solidFill>
          <a:schemeClr val="bg1">
            <a:lumMod val="95000"/>
          </a:schemeClr>
        </a:solidFill>
        <a:ln>
          <a:solidFill>
            <a:srgbClr val="1F4E79"/>
          </a:solidFill>
        </a:ln>
      </dgm:spPr>
    </dgm:pt>
    <dgm:pt modelId="{6EB198E9-83B0-E64F-BA26-B5BFFEDE9F8B}" type="pres">
      <dgm:prSet presAssocID="{081BEDA8-259A-B24D-83BC-E790D0A8EE28}" presName="text_4" presStyleLbl="node1" presStyleIdx="3" presStyleCnt="5">
        <dgm:presLayoutVars>
          <dgm:bulletEnabled val="1"/>
        </dgm:presLayoutVars>
      </dgm:prSet>
      <dgm:spPr/>
    </dgm:pt>
    <dgm:pt modelId="{7B2932A2-8B5E-E74B-9ADC-FCBB65402001}" type="pres">
      <dgm:prSet presAssocID="{081BEDA8-259A-B24D-83BC-E790D0A8EE28}" presName="accent_4" presStyleCnt="0"/>
      <dgm:spPr/>
    </dgm:pt>
    <dgm:pt modelId="{57C7EA91-094B-574B-B8D4-8E5C41172BEB}" type="pres">
      <dgm:prSet presAssocID="{081BEDA8-259A-B24D-83BC-E790D0A8EE28}" presName="accentRepeatNode" presStyleLbl="solidFgAcc1" presStyleIdx="3" presStyleCnt="5"/>
      <dgm:spPr>
        <a:solidFill>
          <a:schemeClr val="bg1">
            <a:lumMod val="95000"/>
          </a:schemeClr>
        </a:solidFill>
        <a:ln>
          <a:solidFill>
            <a:srgbClr val="1F4E79"/>
          </a:solidFill>
        </a:ln>
      </dgm:spPr>
    </dgm:pt>
    <dgm:pt modelId="{62B91D0D-BFD1-7147-B4B4-71F1037DCA39}" type="pres">
      <dgm:prSet presAssocID="{00A0A947-392C-7E43-8235-8F04C1DD38A7}" presName="text_5" presStyleLbl="node1" presStyleIdx="4" presStyleCnt="5">
        <dgm:presLayoutVars>
          <dgm:bulletEnabled val="1"/>
        </dgm:presLayoutVars>
      </dgm:prSet>
      <dgm:spPr/>
    </dgm:pt>
    <dgm:pt modelId="{C4792646-C3C2-1347-AFD6-B6F77FBD5543}" type="pres">
      <dgm:prSet presAssocID="{00A0A947-392C-7E43-8235-8F04C1DD38A7}" presName="accent_5" presStyleCnt="0"/>
      <dgm:spPr/>
    </dgm:pt>
    <dgm:pt modelId="{AB3D72AA-3286-9A4F-A125-BDD0A730132E}" type="pres">
      <dgm:prSet presAssocID="{00A0A947-392C-7E43-8235-8F04C1DD38A7}" presName="accentRepeatNode" presStyleLbl="solidFgAcc1" presStyleIdx="4" presStyleCnt="5"/>
      <dgm:spPr>
        <a:solidFill>
          <a:schemeClr val="bg1">
            <a:lumMod val="95000"/>
          </a:schemeClr>
        </a:solidFill>
        <a:ln>
          <a:solidFill>
            <a:srgbClr val="1F4E79"/>
          </a:solidFill>
        </a:ln>
      </dgm:spPr>
    </dgm:pt>
  </dgm:ptLst>
  <dgm:cxnLst>
    <dgm:cxn modelId="{B6945E09-0FDB-9144-B80B-E315FFADFD6D}" srcId="{4A66747E-6156-8443-9C61-4A77493C5049}" destId="{00A0A947-392C-7E43-8235-8F04C1DD38A7}" srcOrd="4" destOrd="0" parTransId="{276DDF21-45C1-4642-BF08-F6A44FDE4BCD}" sibTransId="{260B3D5E-B6E4-3A44-85A2-A53B2B3B6A1F}"/>
    <dgm:cxn modelId="{971A5413-DA0F-F543-B724-C0242AD3ACE7}" type="presOf" srcId="{4981D1E9-84FE-334C-81E6-2455AA1502CA}" destId="{55AFE5C2-F8C5-FA43-9E2E-C2E0AE6EC59A}" srcOrd="0" destOrd="0" presId="urn:microsoft.com/office/officeart/2008/layout/VerticalCurvedList"/>
    <dgm:cxn modelId="{090C3117-EB32-C34C-A10C-C4B1D1D9682E}" srcId="{4A66747E-6156-8443-9C61-4A77493C5049}" destId="{1B95D8EB-1974-CD4D-AD7B-0E4CB5E47D33}" srcOrd="1" destOrd="0" parTransId="{08367504-62B6-3F49-9517-6AE28007AF41}" sibTransId="{D013F4DB-8821-D942-88AA-14DB0C7C6CD4}"/>
    <dgm:cxn modelId="{3055A24F-A44C-B048-9E27-E38E02AF3ED2}" type="presOf" srcId="{470C8194-E61C-4846-B322-4E2C4014AE1C}" destId="{7A11AA68-BD56-0941-A081-626FB5032B34}" srcOrd="0" destOrd="0" presId="urn:microsoft.com/office/officeart/2008/layout/VerticalCurvedList"/>
    <dgm:cxn modelId="{A0A90C52-65BC-B241-A790-1058EA7CCA59}" srcId="{4A66747E-6156-8443-9C61-4A77493C5049}" destId="{081BEDA8-259A-B24D-83BC-E790D0A8EE28}" srcOrd="3" destOrd="0" parTransId="{0D83ACC4-CB11-014E-BDEE-F5673C72A0DC}" sibTransId="{C501A403-9566-B04D-8917-9C18EC366E4A}"/>
    <dgm:cxn modelId="{E6C86852-AA8F-9F4B-B14A-63C791EA7FE1}" srcId="{4A66747E-6156-8443-9C61-4A77493C5049}" destId="{A764D6BD-B01D-124D-B290-4D51EE3DDD9F}" srcOrd="0" destOrd="0" parTransId="{D07CC31C-B4A5-E74E-93E2-456E20CCEE04}" sibTransId="{4981D1E9-84FE-334C-81E6-2455AA1502CA}"/>
    <dgm:cxn modelId="{48A61E5A-014C-2B4B-BA4B-AF346F7C2F05}" type="presOf" srcId="{A764D6BD-B01D-124D-B290-4D51EE3DDD9F}" destId="{1EEF7596-B43F-3145-BE73-261F6A021140}" srcOrd="0" destOrd="0" presId="urn:microsoft.com/office/officeart/2008/layout/VerticalCurvedList"/>
    <dgm:cxn modelId="{2118406D-F0EE-F04C-B18A-EC2224DF3498}" type="presOf" srcId="{4A66747E-6156-8443-9C61-4A77493C5049}" destId="{22EA39DE-9A8D-FB42-8ED8-77F78614FEDA}" srcOrd="0" destOrd="0" presId="urn:microsoft.com/office/officeart/2008/layout/VerticalCurvedList"/>
    <dgm:cxn modelId="{5AB2B875-565D-814F-AC13-78657FCD00BE}" type="presOf" srcId="{00A0A947-392C-7E43-8235-8F04C1DD38A7}" destId="{62B91D0D-BFD1-7147-B4B4-71F1037DCA39}" srcOrd="0" destOrd="0" presId="urn:microsoft.com/office/officeart/2008/layout/VerticalCurvedList"/>
    <dgm:cxn modelId="{4FFDFAAC-F05E-6044-B9C0-CE74A999CEA7}" type="presOf" srcId="{1B95D8EB-1974-CD4D-AD7B-0E4CB5E47D33}" destId="{F4B00F3D-E7DA-B44D-B745-3233525FB241}" srcOrd="0" destOrd="0" presId="urn:microsoft.com/office/officeart/2008/layout/VerticalCurvedList"/>
    <dgm:cxn modelId="{53BB2BDC-1EDF-0C4A-A2B3-527A1985BBA7}" type="presOf" srcId="{081BEDA8-259A-B24D-83BC-E790D0A8EE28}" destId="{6EB198E9-83B0-E64F-BA26-B5BFFEDE9F8B}" srcOrd="0" destOrd="0" presId="urn:microsoft.com/office/officeart/2008/layout/VerticalCurvedList"/>
    <dgm:cxn modelId="{2565F6E9-ED46-664A-B974-8D1605926256}" srcId="{4A66747E-6156-8443-9C61-4A77493C5049}" destId="{470C8194-E61C-4846-B322-4E2C4014AE1C}" srcOrd="2" destOrd="0" parTransId="{75BFA6E9-143A-DB49-8261-428711903988}" sibTransId="{A02E50EE-E393-5844-BFC3-10DEBEAB62E8}"/>
    <dgm:cxn modelId="{6BCE0409-DEEA-2D49-9DCE-4A8A46887E70}" type="presParOf" srcId="{22EA39DE-9A8D-FB42-8ED8-77F78614FEDA}" destId="{781E3F10-5733-FB44-93B2-1D80BE9839B2}" srcOrd="0" destOrd="0" presId="urn:microsoft.com/office/officeart/2008/layout/VerticalCurvedList"/>
    <dgm:cxn modelId="{408FE6EE-BA63-5645-817D-F3966163D271}" type="presParOf" srcId="{781E3F10-5733-FB44-93B2-1D80BE9839B2}" destId="{ECCEE72D-E803-0943-9A4B-A4B7006121C0}" srcOrd="0" destOrd="0" presId="urn:microsoft.com/office/officeart/2008/layout/VerticalCurvedList"/>
    <dgm:cxn modelId="{5D023876-5F7C-CA4B-961A-EEF9AEC6CBE8}" type="presParOf" srcId="{ECCEE72D-E803-0943-9A4B-A4B7006121C0}" destId="{3525C659-3A45-DD49-8306-20BDA2B34E98}" srcOrd="0" destOrd="0" presId="urn:microsoft.com/office/officeart/2008/layout/VerticalCurvedList"/>
    <dgm:cxn modelId="{8EA59C4D-5F9C-DE41-A582-A2077389A7B8}" type="presParOf" srcId="{ECCEE72D-E803-0943-9A4B-A4B7006121C0}" destId="{55AFE5C2-F8C5-FA43-9E2E-C2E0AE6EC59A}" srcOrd="1" destOrd="0" presId="urn:microsoft.com/office/officeart/2008/layout/VerticalCurvedList"/>
    <dgm:cxn modelId="{FDF396F6-D570-614C-8323-E2F2E9FB24F1}" type="presParOf" srcId="{ECCEE72D-E803-0943-9A4B-A4B7006121C0}" destId="{FB881C6F-44DA-C445-820F-D432EC2D114F}" srcOrd="2" destOrd="0" presId="urn:microsoft.com/office/officeart/2008/layout/VerticalCurvedList"/>
    <dgm:cxn modelId="{58B910C3-0A38-6C49-BE47-F10AC58FCACE}" type="presParOf" srcId="{ECCEE72D-E803-0943-9A4B-A4B7006121C0}" destId="{42FC6638-06F6-3D4A-9A3F-5580651BA8D2}" srcOrd="3" destOrd="0" presId="urn:microsoft.com/office/officeart/2008/layout/VerticalCurvedList"/>
    <dgm:cxn modelId="{A4C93344-CBA0-854C-AE0C-EA66A75DB050}" type="presParOf" srcId="{781E3F10-5733-FB44-93B2-1D80BE9839B2}" destId="{1EEF7596-B43F-3145-BE73-261F6A021140}" srcOrd="1" destOrd="0" presId="urn:microsoft.com/office/officeart/2008/layout/VerticalCurvedList"/>
    <dgm:cxn modelId="{9D972924-05BD-2340-B97B-83290F093C06}" type="presParOf" srcId="{781E3F10-5733-FB44-93B2-1D80BE9839B2}" destId="{F01A7B8F-F071-FD4B-AF23-4732C6C2F14C}" srcOrd="2" destOrd="0" presId="urn:microsoft.com/office/officeart/2008/layout/VerticalCurvedList"/>
    <dgm:cxn modelId="{E637D1F0-2952-EE4E-935F-01AAD850563E}" type="presParOf" srcId="{F01A7B8F-F071-FD4B-AF23-4732C6C2F14C}" destId="{F24A9F40-1370-F04A-8AC1-BA11775690E8}" srcOrd="0" destOrd="0" presId="urn:microsoft.com/office/officeart/2008/layout/VerticalCurvedList"/>
    <dgm:cxn modelId="{264845FB-9F1A-A84A-BBCC-7D5EDA58ADB6}" type="presParOf" srcId="{781E3F10-5733-FB44-93B2-1D80BE9839B2}" destId="{F4B00F3D-E7DA-B44D-B745-3233525FB241}" srcOrd="3" destOrd="0" presId="urn:microsoft.com/office/officeart/2008/layout/VerticalCurvedList"/>
    <dgm:cxn modelId="{F402D78A-69CE-9A43-8EB0-D34C4B8BF11D}" type="presParOf" srcId="{781E3F10-5733-FB44-93B2-1D80BE9839B2}" destId="{AC0CF2E9-8483-AC48-A950-7EF20DB6CA49}" srcOrd="4" destOrd="0" presId="urn:microsoft.com/office/officeart/2008/layout/VerticalCurvedList"/>
    <dgm:cxn modelId="{02FDF123-9876-7F43-A9A6-E2D460A92F1B}" type="presParOf" srcId="{AC0CF2E9-8483-AC48-A950-7EF20DB6CA49}" destId="{D9FDF5E9-B3C8-5E4E-BAB8-30D873EBC7BA}" srcOrd="0" destOrd="0" presId="urn:microsoft.com/office/officeart/2008/layout/VerticalCurvedList"/>
    <dgm:cxn modelId="{C154C532-3858-CB4D-A3BD-5B8B4EB50314}" type="presParOf" srcId="{781E3F10-5733-FB44-93B2-1D80BE9839B2}" destId="{7A11AA68-BD56-0941-A081-626FB5032B34}" srcOrd="5" destOrd="0" presId="urn:microsoft.com/office/officeart/2008/layout/VerticalCurvedList"/>
    <dgm:cxn modelId="{52BB08D4-8B12-CE4D-BF5A-769D51702423}" type="presParOf" srcId="{781E3F10-5733-FB44-93B2-1D80BE9839B2}" destId="{3B34A805-AB3F-3C42-BC2B-CEF26D6FB24B}" srcOrd="6" destOrd="0" presId="urn:microsoft.com/office/officeart/2008/layout/VerticalCurvedList"/>
    <dgm:cxn modelId="{6B2D38D9-5470-E14C-86F5-441995FFD580}" type="presParOf" srcId="{3B34A805-AB3F-3C42-BC2B-CEF26D6FB24B}" destId="{CD459DAB-0CAC-FB43-9BA8-ECC411CB43B5}" srcOrd="0" destOrd="0" presId="urn:microsoft.com/office/officeart/2008/layout/VerticalCurvedList"/>
    <dgm:cxn modelId="{87087464-6F04-AE44-9BB6-11422EA364F6}" type="presParOf" srcId="{781E3F10-5733-FB44-93B2-1D80BE9839B2}" destId="{6EB198E9-83B0-E64F-BA26-B5BFFEDE9F8B}" srcOrd="7" destOrd="0" presId="urn:microsoft.com/office/officeart/2008/layout/VerticalCurvedList"/>
    <dgm:cxn modelId="{17E21D4E-5FED-5C43-81BF-E4F8A03B45AE}" type="presParOf" srcId="{781E3F10-5733-FB44-93B2-1D80BE9839B2}" destId="{7B2932A2-8B5E-E74B-9ADC-FCBB65402001}" srcOrd="8" destOrd="0" presId="urn:microsoft.com/office/officeart/2008/layout/VerticalCurvedList"/>
    <dgm:cxn modelId="{E7F30EC3-6EC2-1745-9FB2-13C5ABF2A370}" type="presParOf" srcId="{7B2932A2-8B5E-E74B-9ADC-FCBB65402001}" destId="{57C7EA91-094B-574B-B8D4-8E5C41172BEB}" srcOrd="0" destOrd="0" presId="urn:microsoft.com/office/officeart/2008/layout/VerticalCurvedList"/>
    <dgm:cxn modelId="{66D719E9-A741-BB42-8154-9F6454197914}" type="presParOf" srcId="{781E3F10-5733-FB44-93B2-1D80BE9839B2}" destId="{62B91D0D-BFD1-7147-B4B4-71F1037DCA39}" srcOrd="9" destOrd="0" presId="urn:microsoft.com/office/officeart/2008/layout/VerticalCurvedList"/>
    <dgm:cxn modelId="{AA1DAAD9-280F-9D45-9C30-02EF2D0D3402}" type="presParOf" srcId="{781E3F10-5733-FB44-93B2-1D80BE9839B2}" destId="{C4792646-C3C2-1347-AFD6-B6F77FBD5543}" srcOrd="10" destOrd="0" presId="urn:microsoft.com/office/officeart/2008/layout/VerticalCurvedList"/>
    <dgm:cxn modelId="{F6EE3CE4-F6A0-DD44-A276-49D7D2020D5C}" type="presParOf" srcId="{C4792646-C3C2-1347-AFD6-B6F77FBD5543}" destId="{AB3D72AA-3286-9A4F-A125-BDD0A730132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00642B-7FFA-674F-AB79-E0E1864B0466}"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de-DE"/>
        </a:p>
      </dgm:t>
    </dgm:pt>
    <dgm:pt modelId="{446578B0-8873-FE43-BCA3-B371B331C57D}">
      <dgm:prSet phldrT="[Text]"/>
      <dgm:spPr>
        <a:solidFill>
          <a:srgbClr val="1F4E79"/>
        </a:solidFill>
      </dgm:spPr>
      <dgm:t>
        <a:bodyPr/>
        <a:lstStyle/>
        <a:p>
          <a:r>
            <a:rPr lang="de-DE" dirty="0"/>
            <a:t>Governance body</a:t>
          </a:r>
        </a:p>
      </dgm:t>
    </dgm:pt>
    <dgm:pt modelId="{52D4FF76-9E09-1542-8E2A-B074F775E4D4}" type="parTrans" cxnId="{FE27C3E9-DCFF-5F4B-9644-74F74DD98F12}">
      <dgm:prSet/>
      <dgm:spPr/>
      <dgm:t>
        <a:bodyPr/>
        <a:lstStyle/>
        <a:p>
          <a:endParaRPr lang="de-DE"/>
        </a:p>
      </dgm:t>
    </dgm:pt>
    <dgm:pt modelId="{36DD9036-48D7-8942-987B-F5116EF7E2CC}" type="sibTrans" cxnId="{FE27C3E9-DCFF-5F4B-9644-74F74DD98F12}">
      <dgm:prSet/>
      <dgm:spPr/>
      <dgm:t>
        <a:bodyPr/>
        <a:lstStyle/>
        <a:p>
          <a:endParaRPr lang="de-DE"/>
        </a:p>
      </dgm:t>
    </dgm:pt>
    <dgm:pt modelId="{34635A00-3D57-6940-B79D-55185B2B9568}">
      <dgm:prSet phldrT="[Text]"/>
      <dgm:spPr>
        <a:ln>
          <a:solidFill>
            <a:srgbClr val="1F4E79"/>
          </a:solidFill>
        </a:ln>
      </dgm:spPr>
      <dgm:t>
        <a:bodyPr/>
        <a:lstStyle/>
        <a:p>
          <a:pPr marL="7938" indent="0">
            <a:buFont typeface="Arial" panose="020B0604020202020204" pitchFamily="34" charset="0"/>
            <a:buNone/>
            <a:tabLst/>
          </a:pPr>
          <a:r>
            <a:rPr lang="de-DE" dirty="0"/>
            <a:t>Sets up the framework</a:t>
          </a:r>
        </a:p>
      </dgm:t>
    </dgm:pt>
    <dgm:pt modelId="{7998591B-4535-5645-9DFC-E299B324A939}" type="parTrans" cxnId="{D1B38CD2-A254-6441-A9CD-26118BC511A7}">
      <dgm:prSet/>
      <dgm:spPr/>
      <dgm:t>
        <a:bodyPr/>
        <a:lstStyle/>
        <a:p>
          <a:endParaRPr lang="de-DE"/>
        </a:p>
      </dgm:t>
    </dgm:pt>
    <dgm:pt modelId="{D53E4515-91EF-EE4B-B17F-6FE4B7D9A878}" type="sibTrans" cxnId="{D1B38CD2-A254-6441-A9CD-26118BC511A7}">
      <dgm:prSet/>
      <dgm:spPr/>
      <dgm:t>
        <a:bodyPr/>
        <a:lstStyle/>
        <a:p>
          <a:endParaRPr lang="de-DE"/>
        </a:p>
      </dgm:t>
    </dgm:pt>
    <dgm:pt modelId="{6646BD98-C075-0541-B433-A5A29A79E040}">
      <dgm:prSet phldrT="[Text]"/>
      <dgm:spPr>
        <a:solidFill>
          <a:srgbClr val="1F4E79"/>
        </a:solidFill>
      </dgm:spPr>
      <dgm:t>
        <a:bodyPr/>
        <a:lstStyle/>
        <a:p>
          <a:pPr marL="7938" indent="-7938">
            <a:tabLst/>
          </a:pPr>
          <a:r>
            <a:rPr lang="de-DE" dirty="0"/>
            <a:t>Scheme owner /    </a:t>
          </a:r>
          <a:br>
            <a:rPr lang="de-DE" dirty="0"/>
          </a:br>
          <a:r>
            <a:rPr lang="de-DE" dirty="0"/>
            <a:t>  authority</a:t>
          </a:r>
        </a:p>
      </dgm:t>
    </dgm:pt>
    <dgm:pt modelId="{A9D0FDF8-F0A5-134F-AF7D-897985E7F62F}" type="parTrans" cxnId="{A605C403-A950-9D42-AB9C-AB38C0E74CC7}">
      <dgm:prSet/>
      <dgm:spPr/>
      <dgm:t>
        <a:bodyPr/>
        <a:lstStyle/>
        <a:p>
          <a:endParaRPr lang="de-DE"/>
        </a:p>
      </dgm:t>
    </dgm:pt>
    <dgm:pt modelId="{D3542D04-4E41-FE4F-A6D6-F240991C70BD}" type="sibTrans" cxnId="{A605C403-A950-9D42-AB9C-AB38C0E74CC7}">
      <dgm:prSet/>
      <dgm:spPr/>
      <dgm:t>
        <a:bodyPr/>
        <a:lstStyle/>
        <a:p>
          <a:endParaRPr lang="de-DE"/>
        </a:p>
      </dgm:t>
    </dgm:pt>
    <dgm:pt modelId="{26AA8B92-115D-024D-99AD-4AC13A8BA986}">
      <dgm:prSet phldrT="[Text]"/>
      <dgm:spPr>
        <a:ln>
          <a:solidFill>
            <a:srgbClr val="1F4E79"/>
          </a:solidFill>
        </a:ln>
      </dgm:spPr>
      <dgm:t>
        <a:bodyPr/>
        <a:lstStyle/>
        <a:p>
          <a:pPr>
            <a:buNone/>
          </a:pPr>
          <a:r>
            <a:rPr lang="de-DE" dirty="0"/>
            <a:t>Operates the framework</a:t>
          </a:r>
        </a:p>
      </dgm:t>
    </dgm:pt>
    <dgm:pt modelId="{3208A365-22B4-854D-9B2C-D4CC1DF254F5}" type="parTrans" cxnId="{9E24031C-0F09-974A-9119-3E42E35561BC}">
      <dgm:prSet/>
      <dgm:spPr/>
      <dgm:t>
        <a:bodyPr/>
        <a:lstStyle/>
        <a:p>
          <a:endParaRPr lang="de-DE"/>
        </a:p>
      </dgm:t>
    </dgm:pt>
    <dgm:pt modelId="{8A2C81F9-2DDE-A848-83F2-CBD14135213B}" type="sibTrans" cxnId="{9E24031C-0F09-974A-9119-3E42E35561BC}">
      <dgm:prSet/>
      <dgm:spPr/>
      <dgm:t>
        <a:bodyPr/>
        <a:lstStyle/>
        <a:p>
          <a:endParaRPr lang="de-DE"/>
        </a:p>
      </dgm:t>
    </dgm:pt>
    <dgm:pt modelId="{6A56DD28-A331-324B-9ED9-63F79069B963}">
      <dgm:prSet phldrT="[Text]"/>
      <dgm:spPr>
        <a:solidFill>
          <a:srgbClr val="00B0F0"/>
        </a:solidFill>
      </dgm:spPr>
      <dgm:t>
        <a:bodyPr/>
        <a:lstStyle/>
        <a:p>
          <a:r>
            <a:rPr lang="de-DE" dirty="0"/>
            <a:t>Authorized auditor</a:t>
          </a:r>
        </a:p>
      </dgm:t>
    </dgm:pt>
    <dgm:pt modelId="{BA87504D-C21B-3647-AD12-8EDA21DF9A82}" type="parTrans" cxnId="{C9C2CE09-57CB-8B4E-B96D-6B9C0ABC02CF}">
      <dgm:prSet/>
      <dgm:spPr/>
      <dgm:t>
        <a:bodyPr/>
        <a:lstStyle/>
        <a:p>
          <a:endParaRPr lang="de-DE"/>
        </a:p>
      </dgm:t>
    </dgm:pt>
    <dgm:pt modelId="{73CF8691-7331-034E-8333-706B517BA848}" type="sibTrans" cxnId="{C9C2CE09-57CB-8B4E-B96D-6B9C0ABC02CF}">
      <dgm:prSet/>
      <dgm:spPr/>
      <dgm:t>
        <a:bodyPr/>
        <a:lstStyle/>
        <a:p>
          <a:endParaRPr lang="de-DE"/>
        </a:p>
      </dgm:t>
    </dgm:pt>
    <dgm:pt modelId="{E19AF606-D4DC-5140-A18D-D4AC02F8C8C2}">
      <dgm:prSet phldrT="[Text]"/>
      <dgm:spPr>
        <a:ln>
          <a:solidFill>
            <a:srgbClr val="00B0F0"/>
          </a:solidFill>
        </a:ln>
      </dgm:spPr>
      <dgm:t>
        <a:bodyPr/>
        <a:lstStyle/>
        <a:p>
          <a:pPr algn="r">
            <a:buNone/>
          </a:pPr>
          <a:r>
            <a:rPr lang="de-DE" dirty="0"/>
            <a:t>Supports </a:t>
          </a:r>
          <a:br>
            <a:rPr lang="de-DE" dirty="0"/>
          </a:br>
          <a:r>
            <a:rPr lang="de-DE" dirty="0"/>
            <a:t>the scheme owner</a:t>
          </a:r>
        </a:p>
      </dgm:t>
    </dgm:pt>
    <dgm:pt modelId="{A527E983-0601-E24B-ADE9-04F5AEA0FD83}" type="parTrans" cxnId="{249F534F-31DA-9E4F-94B9-F5E6170C759F}">
      <dgm:prSet/>
      <dgm:spPr/>
      <dgm:t>
        <a:bodyPr/>
        <a:lstStyle/>
        <a:p>
          <a:endParaRPr lang="de-DE"/>
        </a:p>
      </dgm:t>
    </dgm:pt>
    <dgm:pt modelId="{C3AEA37B-E0DC-6743-8533-4E550B45F09E}" type="sibTrans" cxnId="{249F534F-31DA-9E4F-94B9-F5E6170C759F}">
      <dgm:prSet/>
      <dgm:spPr/>
      <dgm:t>
        <a:bodyPr/>
        <a:lstStyle/>
        <a:p>
          <a:endParaRPr lang="de-DE"/>
        </a:p>
      </dgm:t>
    </dgm:pt>
    <dgm:pt modelId="{FE14AF26-343A-7C40-9364-4DD8B7179FD3}">
      <dgm:prSet phldrT="[Text]"/>
      <dgm:spPr>
        <a:solidFill>
          <a:srgbClr val="00B0F0"/>
        </a:solidFill>
      </dgm:spPr>
      <dgm:t>
        <a:bodyPr/>
        <a:lstStyle/>
        <a:p>
          <a:r>
            <a:rPr lang="de-DE" dirty="0"/>
            <a:t>CSP</a:t>
          </a:r>
        </a:p>
      </dgm:t>
    </dgm:pt>
    <dgm:pt modelId="{B2E1AAC5-D5F5-754B-95E8-5729CA90F866}" type="parTrans" cxnId="{7C65D9A8-4A8D-BB4F-BEC7-622BAA92CA48}">
      <dgm:prSet/>
      <dgm:spPr/>
      <dgm:t>
        <a:bodyPr/>
        <a:lstStyle/>
        <a:p>
          <a:endParaRPr lang="de-DE"/>
        </a:p>
      </dgm:t>
    </dgm:pt>
    <dgm:pt modelId="{341D8159-C53A-4A4D-BA20-951BBFAE8698}" type="sibTrans" cxnId="{7C65D9A8-4A8D-BB4F-BEC7-622BAA92CA48}">
      <dgm:prSet/>
      <dgm:spPr/>
      <dgm:t>
        <a:bodyPr/>
        <a:lstStyle/>
        <a:p>
          <a:endParaRPr lang="de-DE"/>
        </a:p>
      </dgm:t>
    </dgm:pt>
    <dgm:pt modelId="{4C2D041D-5909-5345-8473-0F2ACE66E153}">
      <dgm:prSet phldrT="[Text]"/>
      <dgm:spPr>
        <a:ln>
          <a:solidFill>
            <a:srgbClr val="00B0F0"/>
          </a:solidFill>
        </a:ln>
      </dgm:spPr>
      <dgm:t>
        <a:bodyPr/>
        <a:lstStyle/>
        <a:p>
          <a:pPr marL="7938" indent="-7938">
            <a:buNone/>
            <a:tabLst/>
          </a:pPr>
          <a:br>
            <a:rPr lang="de-DE" dirty="0"/>
          </a:br>
          <a:r>
            <a:rPr lang="de-DE" dirty="0"/>
            <a:t>Gets </a:t>
          </a:r>
          <a:br>
            <a:rPr lang="de-DE" dirty="0"/>
          </a:br>
          <a:r>
            <a:rPr lang="de-DE" dirty="0"/>
            <a:t>informed</a:t>
          </a:r>
        </a:p>
      </dgm:t>
    </dgm:pt>
    <dgm:pt modelId="{4E483460-470D-D14B-B18C-9338C9F21B53}" type="parTrans" cxnId="{EDCC9A77-E5F0-C341-A3F4-D14323E44AFE}">
      <dgm:prSet/>
      <dgm:spPr/>
      <dgm:t>
        <a:bodyPr/>
        <a:lstStyle/>
        <a:p>
          <a:endParaRPr lang="de-DE"/>
        </a:p>
      </dgm:t>
    </dgm:pt>
    <dgm:pt modelId="{09CA454A-7949-764A-9E86-1EF1F6B4EF38}" type="sibTrans" cxnId="{EDCC9A77-E5F0-C341-A3F4-D14323E44AFE}">
      <dgm:prSet/>
      <dgm:spPr/>
      <dgm:t>
        <a:bodyPr/>
        <a:lstStyle/>
        <a:p>
          <a:endParaRPr lang="de-DE"/>
        </a:p>
      </dgm:t>
    </dgm:pt>
    <dgm:pt modelId="{226134D4-FBFE-DB4F-A9E3-231AA50DD333}" type="pres">
      <dgm:prSet presAssocID="{AB00642B-7FFA-674F-AB79-E0E1864B0466}" presName="cycleMatrixDiagram" presStyleCnt="0">
        <dgm:presLayoutVars>
          <dgm:chMax val="1"/>
          <dgm:dir/>
          <dgm:animLvl val="lvl"/>
          <dgm:resizeHandles val="exact"/>
        </dgm:presLayoutVars>
      </dgm:prSet>
      <dgm:spPr/>
    </dgm:pt>
    <dgm:pt modelId="{0523E02F-4623-604C-ACEB-CEDBDCA8D346}" type="pres">
      <dgm:prSet presAssocID="{AB00642B-7FFA-674F-AB79-E0E1864B0466}" presName="children" presStyleCnt="0"/>
      <dgm:spPr/>
    </dgm:pt>
    <dgm:pt modelId="{3550A13A-1BCA-B94E-8BB4-BFE3D4DB876B}" type="pres">
      <dgm:prSet presAssocID="{AB00642B-7FFA-674F-AB79-E0E1864B0466}" presName="child1group" presStyleCnt="0"/>
      <dgm:spPr/>
    </dgm:pt>
    <dgm:pt modelId="{A824E440-3A8B-1241-A2C7-86912CBAA6E2}" type="pres">
      <dgm:prSet presAssocID="{AB00642B-7FFA-674F-AB79-E0E1864B0466}" presName="child1" presStyleLbl="bgAcc1" presStyleIdx="0" presStyleCnt="4"/>
      <dgm:spPr/>
    </dgm:pt>
    <dgm:pt modelId="{D5FD3AFF-A9A7-A74D-BC4C-3C9BC6E9FA4F}" type="pres">
      <dgm:prSet presAssocID="{AB00642B-7FFA-674F-AB79-E0E1864B0466}" presName="child1Text" presStyleLbl="bgAcc1" presStyleIdx="0" presStyleCnt="4">
        <dgm:presLayoutVars>
          <dgm:bulletEnabled val="1"/>
        </dgm:presLayoutVars>
      </dgm:prSet>
      <dgm:spPr/>
    </dgm:pt>
    <dgm:pt modelId="{CC8494F1-06C3-0D47-87EA-84AFCDE8414C}" type="pres">
      <dgm:prSet presAssocID="{AB00642B-7FFA-674F-AB79-E0E1864B0466}" presName="child2group" presStyleCnt="0"/>
      <dgm:spPr/>
    </dgm:pt>
    <dgm:pt modelId="{373D7357-D0CD-EE4C-B8A9-B0A37ECC3CD2}" type="pres">
      <dgm:prSet presAssocID="{AB00642B-7FFA-674F-AB79-E0E1864B0466}" presName="child2" presStyleLbl="bgAcc1" presStyleIdx="1" presStyleCnt="4"/>
      <dgm:spPr/>
    </dgm:pt>
    <dgm:pt modelId="{46DDB5AC-2F77-4F40-8C7F-D34831B22A09}" type="pres">
      <dgm:prSet presAssocID="{AB00642B-7FFA-674F-AB79-E0E1864B0466}" presName="child2Text" presStyleLbl="bgAcc1" presStyleIdx="1" presStyleCnt="4">
        <dgm:presLayoutVars>
          <dgm:bulletEnabled val="1"/>
        </dgm:presLayoutVars>
      </dgm:prSet>
      <dgm:spPr/>
    </dgm:pt>
    <dgm:pt modelId="{B40D2E8A-BCB3-E64C-ABA1-AD37C3C3499C}" type="pres">
      <dgm:prSet presAssocID="{AB00642B-7FFA-674F-AB79-E0E1864B0466}" presName="child3group" presStyleCnt="0"/>
      <dgm:spPr/>
    </dgm:pt>
    <dgm:pt modelId="{2176C99C-57B5-0A49-A25B-63F76FEF922F}" type="pres">
      <dgm:prSet presAssocID="{AB00642B-7FFA-674F-AB79-E0E1864B0466}" presName="child3" presStyleLbl="bgAcc1" presStyleIdx="2" presStyleCnt="4"/>
      <dgm:spPr/>
    </dgm:pt>
    <dgm:pt modelId="{7D7EDCB5-C82C-804E-B2C5-4E0920672A29}" type="pres">
      <dgm:prSet presAssocID="{AB00642B-7FFA-674F-AB79-E0E1864B0466}" presName="child3Text" presStyleLbl="bgAcc1" presStyleIdx="2" presStyleCnt="4">
        <dgm:presLayoutVars>
          <dgm:bulletEnabled val="1"/>
        </dgm:presLayoutVars>
      </dgm:prSet>
      <dgm:spPr/>
    </dgm:pt>
    <dgm:pt modelId="{B0038AFD-1E39-B243-AEBE-39562D2CC178}" type="pres">
      <dgm:prSet presAssocID="{AB00642B-7FFA-674F-AB79-E0E1864B0466}" presName="child4group" presStyleCnt="0"/>
      <dgm:spPr/>
    </dgm:pt>
    <dgm:pt modelId="{D0D055D1-80FF-3149-8F69-CAAB672B18AF}" type="pres">
      <dgm:prSet presAssocID="{AB00642B-7FFA-674F-AB79-E0E1864B0466}" presName="child4" presStyleLbl="bgAcc1" presStyleIdx="3" presStyleCnt="4"/>
      <dgm:spPr/>
    </dgm:pt>
    <dgm:pt modelId="{C4E6FF39-956B-B248-BAF4-1BD44721CAAA}" type="pres">
      <dgm:prSet presAssocID="{AB00642B-7FFA-674F-AB79-E0E1864B0466}" presName="child4Text" presStyleLbl="bgAcc1" presStyleIdx="3" presStyleCnt="4">
        <dgm:presLayoutVars>
          <dgm:bulletEnabled val="1"/>
        </dgm:presLayoutVars>
      </dgm:prSet>
      <dgm:spPr/>
    </dgm:pt>
    <dgm:pt modelId="{3B692EFF-450F-F34C-9FF4-CC5A5B252410}" type="pres">
      <dgm:prSet presAssocID="{AB00642B-7FFA-674F-AB79-E0E1864B0466}" presName="childPlaceholder" presStyleCnt="0"/>
      <dgm:spPr/>
    </dgm:pt>
    <dgm:pt modelId="{ACAF1C0A-F6D0-634C-89AA-17DC7FFF62D5}" type="pres">
      <dgm:prSet presAssocID="{AB00642B-7FFA-674F-AB79-E0E1864B0466}" presName="circle" presStyleCnt="0"/>
      <dgm:spPr/>
    </dgm:pt>
    <dgm:pt modelId="{703308C5-EEE9-064C-92C5-0A06200CF2C4}" type="pres">
      <dgm:prSet presAssocID="{AB00642B-7FFA-674F-AB79-E0E1864B0466}" presName="quadrant1" presStyleLbl="node1" presStyleIdx="0" presStyleCnt="4">
        <dgm:presLayoutVars>
          <dgm:chMax val="1"/>
          <dgm:bulletEnabled val="1"/>
        </dgm:presLayoutVars>
      </dgm:prSet>
      <dgm:spPr/>
    </dgm:pt>
    <dgm:pt modelId="{94E92EDA-905B-5C40-A48E-6CD6D45EB0D2}" type="pres">
      <dgm:prSet presAssocID="{AB00642B-7FFA-674F-AB79-E0E1864B0466}" presName="quadrant2" presStyleLbl="node1" presStyleIdx="1" presStyleCnt="4">
        <dgm:presLayoutVars>
          <dgm:chMax val="1"/>
          <dgm:bulletEnabled val="1"/>
        </dgm:presLayoutVars>
      </dgm:prSet>
      <dgm:spPr/>
    </dgm:pt>
    <dgm:pt modelId="{80BDA33A-9C9C-A94D-A696-99AB263B1BCA}" type="pres">
      <dgm:prSet presAssocID="{AB00642B-7FFA-674F-AB79-E0E1864B0466}" presName="quadrant3" presStyleLbl="node1" presStyleIdx="2" presStyleCnt="4">
        <dgm:presLayoutVars>
          <dgm:chMax val="1"/>
          <dgm:bulletEnabled val="1"/>
        </dgm:presLayoutVars>
      </dgm:prSet>
      <dgm:spPr/>
    </dgm:pt>
    <dgm:pt modelId="{D9D3C372-EAC3-5342-A54B-36BAB2970114}" type="pres">
      <dgm:prSet presAssocID="{AB00642B-7FFA-674F-AB79-E0E1864B0466}" presName="quadrant4" presStyleLbl="node1" presStyleIdx="3" presStyleCnt="4">
        <dgm:presLayoutVars>
          <dgm:chMax val="1"/>
          <dgm:bulletEnabled val="1"/>
        </dgm:presLayoutVars>
      </dgm:prSet>
      <dgm:spPr/>
    </dgm:pt>
    <dgm:pt modelId="{CC882B84-2888-5F45-B175-2E1393C5891A}" type="pres">
      <dgm:prSet presAssocID="{AB00642B-7FFA-674F-AB79-E0E1864B0466}" presName="quadrantPlaceholder" presStyleCnt="0"/>
      <dgm:spPr/>
    </dgm:pt>
    <dgm:pt modelId="{7F336089-0517-6A41-82F4-55F26A665E2A}" type="pres">
      <dgm:prSet presAssocID="{AB00642B-7FFA-674F-AB79-E0E1864B0466}" presName="center1" presStyleLbl="fgShp" presStyleIdx="0" presStyleCnt="2"/>
      <dgm:spPr/>
    </dgm:pt>
    <dgm:pt modelId="{D7AE15AC-4AF2-CD4E-B9FF-B62A538DE5D3}" type="pres">
      <dgm:prSet presAssocID="{AB00642B-7FFA-674F-AB79-E0E1864B0466}" presName="center2" presStyleLbl="fgShp" presStyleIdx="1" presStyleCnt="2"/>
      <dgm:spPr/>
    </dgm:pt>
  </dgm:ptLst>
  <dgm:cxnLst>
    <dgm:cxn modelId="{716EBF03-1A61-9445-890F-578F61F7EA09}" type="presOf" srcId="{4C2D041D-5909-5345-8473-0F2ACE66E153}" destId="{D0D055D1-80FF-3149-8F69-CAAB672B18AF}" srcOrd="0" destOrd="0" presId="urn:microsoft.com/office/officeart/2005/8/layout/cycle4"/>
    <dgm:cxn modelId="{A605C403-A950-9D42-AB9C-AB38C0E74CC7}" srcId="{AB00642B-7FFA-674F-AB79-E0E1864B0466}" destId="{6646BD98-C075-0541-B433-A5A29A79E040}" srcOrd="1" destOrd="0" parTransId="{A9D0FDF8-F0A5-134F-AF7D-897985E7F62F}" sibTransId="{D3542D04-4E41-FE4F-A6D6-F240991C70BD}"/>
    <dgm:cxn modelId="{3AFD8507-0140-4F4D-B3B4-5AD629ECF5C1}" type="presOf" srcId="{4C2D041D-5909-5345-8473-0F2ACE66E153}" destId="{C4E6FF39-956B-B248-BAF4-1BD44721CAAA}" srcOrd="1" destOrd="0" presId="urn:microsoft.com/office/officeart/2005/8/layout/cycle4"/>
    <dgm:cxn modelId="{C9C2CE09-57CB-8B4E-B96D-6B9C0ABC02CF}" srcId="{AB00642B-7FFA-674F-AB79-E0E1864B0466}" destId="{6A56DD28-A331-324B-9ED9-63F79069B963}" srcOrd="2" destOrd="0" parTransId="{BA87504D-C21B-3647-AD12-8EDA21DF9A82}" sibTransId="{73CF8691-7331-034E-8333-706B517BA848}"/>
    <dgm:cxn modelId="{58365115-1D69-3541-8A2D-DA378BA090BF}" type="presOf" srcId="{FE14AF26-343A-7C40-9364-4DD8B7179FD3}" destId="{D9D3C372-EAC3-5342-A54B-36BAB2970114}" srcOrd="0" destOrd="0" presId="urn:microsoft.com/office/officeart/2005/8/layout/cycle4"/>
    <dgm:cxn modelId="{9E24031C-0F09-974A-9119-3E42E35561BC}" srcId="{6646BD98-C075-0541-B433-A5A29A79E040}" destId="{26AA8B92-115D-024D-99AD-4AC13A8BA986}" srcOrd="0" destOrd="0" parTransId="{3208A365-22B4-854D-9B2C-D4CC1DF254F5}" sibTransId="{8A2C81F9-2DDE-A848-83F2-CBD14135213B}"/>
    <dgm:cxn modelId="{69D1092F-3DE8-8141-BBBA-31737BBE36DD}" type="presOf" srcId="{E19AF606-D4DC-5140-A18D-D4AC02F8C8C2}" destId="{7D7EDCB5-C82C-804E-B2C5-4E0920672A29}" srcOrd="1" destOrd="0" presId="urn:microsoft.com/office/officeart/2005/8/layout/cycle4"/>
    <dgm:cxn modelId="{249F534F-31DA-9E4F-94B9-F5E6170C759F}" srcId="{6A56DD28-A331-324B-9ED9-63F79069B963}" destId="{E19AF606-D4DC-5140-A18D-D4AC02F8C8C2}" srcOrd="0" destOrd="0" parTransId="{A527E983-0601-E24B-ADE9-04F5AEA0FD83}" sibTransId="{C3AEA37B-E0DC-6743-8533-4E550B45F09E}"/>
    <dgm:cxn modelId="{DF4E1E68-85A2-CF45-8EC6-AD1808877EFE}" type="presOf" srcId="{6A56DD28-A331-324B-9ED9-63F79069B963}" destId="{80BDA33A-9C9C-A94D-A696-99AB263B1BCA}" srcOrd="0" destOrd="0" presId="urn:microsoft.com/office/officeart/2005/8/layout/cycle4"/>
    <dgm:cxn modelId="{6661F96B-052B-D847-9E88-66309A039606}" type="presOf" srcId="{34635A00-3D57-6940-B79D-55185B2B9568}" destId="{A824E440-3A8B-1241-A2C7-86912CBAA6E2}" srcOrd="0" destOrd="0" presId="urn:microsoft.com/office/officeart/2005/8/layout/cycle4"/>
    <dgm:cxn modelId="{EDCC9A77-E5F0-C341-A3F4-D14323E44AFE}" srcId="{FE14AF26-343A-7C40-9364-4DD8B7179FD3}" destId="{4C2D041D-5909-5345-8473-0F2ACE66E153}" srcOrd="0" destOrd="0" parTransId="{4E483460-470D-D14B-B18C-9338C9F21B53}" sibTransId="{09CA454A-7949-764A-9E86-1EF1F6B4EF38}"/>
    <dgm:cxn modelId="{373B8B8C-DD67-B64B-8D89-FEC688066B38}" type="presOf" srcId="{446578B0-8873-FE43-BCA3-B371B331C57D}" destId="{703308C5-EEE9-064C-92C5-0A06200CF2C4}" srcOrd="0" destOrd="0" presId="urn:microsoft.com/office/officeart/2005/8/layout/cycle4"/>
    <dgm:cxn modelId="{46584297-4C91-0E45-8B60-EFE7F08BAA84}" type="presOf" srcId="{AB00642B-7FFA-674F-AB79-E0E1864B0466}" destId="{226134D4-FBFE-DB4F-A9E3-231AA50DD333}" srcOrd="0" destOrd="0" presId="urn:microsoft.com/office/officeart/2005/8/layout/cycle4"/>
    <dgm:cxn modelId="{AEBA4AA0-6284-564E-9B8D-3D3E5B39B72A}" type="presOf" srcId="{34635A00-3D57-6940-B79D-55185B2B9568}" destId="{D5FD3AFF-A9A7-A74D-BC4C-3C9BC6E9FA4F}" srcOrd="1" destOrd="0" presId="urn:microsoft.com/office/officeart/2005/8/layout/cycle4"/>
    <dgm:cxn modelId="{7C65D9A8-4A8D-BB4F-BEC7-622BAA92CA48}" srcId="{AB00642B-7FFA-674F-AB79-E0E1864B0466}" destId="{FE14AF26-343A-7C40-9364-4DD8B7179FD3}" srcOrd="3" destOrd="0" parTransId="{B2E1AAC5-D5F5-754B-95E8-5729CA90F866}" sibTransId="{341D8159-C53A-4A4D-BA20-951BBFAE8698}"/>
    <dgm:cxn modelId="{CD1FA6C5-FD6C-1348-B6D3-18EF8EF936CE}" type="presOf" srcId="{E19AF606-D4DC-5140-A18D-D4AC02F8C8C2}" destId="{2176C99C-57B5-0A49-A25B-63F76FEF922F}" srcOrd="0" destOrd="0" presId="urn:microsoft.com/office/officeart/2005/8/layout/cycle4"/>
    <dgm:cxn modelId="{6BDB26CE-877B-674C-947A-E781B7355D14}" type="presOf" srcId="{6646BD98-C075-0541-B433-A5A29A79E040}" destId="{94E92EDA-905B-5C40-A48E-6CD6D45EB0D2}" srcOrd="0" destOrd="0" presId="urn:microsoft.com/office/officeart/2005/8/layout/cycle4"/>
    <dgm:cxn modelId="{D1B38CD2-A254-6441-A9CD-26118BC511A7}" srcId="{446578B0-8873-FE43-BCA3-B371B331C57D}" destId="{34635A00-3D57-6940-B79D-55185B2B9568}" srcOrd="0" destOrd="0" parTransId="{7998591B-4535-5645-9DFC-E299B324A939}" sibTransId="{D53E4515-91EF-EE4B-B17F-6FE4B7D9A878}"/>
    <dgm:cxn modelId="{98BAE1DD-1EF1-354D-81F7-03F39F29334F}" type="presOf" srcId="{26AA8B92-115D-024D-99AD-4AC13A8BA986}" destId="{373D7357-D0CD-EE4C-B8A9-B0A37ECC3CD2}" srcOrd="0" destOrd="0" presId="urn:microsoft.com/office/officeart/2005/8/layout/cycle4"/>
    <dgm:cxn modelId="{99A1ACE1-FEB2-A042-8089-64B0D8EBC82D}" type="presOf" srcId="{26AA8B92-115D-024D-99AD-4AC13A8BA986}" destId="{46DDB5AC-2F77-4F40-8C7F-D34831B22A09}" srcOrd="1" destOrd="0" presId="urn:microsoft.com/office/officeart/2005/8/layout/cycle4"/>
    <dgm:cxn modelId="{FE27C3E9-DCFF-5F4B-9644-74F74DD98F12}" srcId="{AB00642B-7FFA-674F-AB79-E0E1864B0466}" destId="{446578B0-8873-FE43-BCA3-B371B331C57D}" srcOrd="0" destOrd="0" parTransId="{52D4FF76-9E09-1542-8E2A-B074F775E4D4}" sibTransId="{36DD9036-48D7-8942-987B-F5116EF7E2CC}"/>
    <dgm:cxn modelId="{2FFA2820-A359-6542-A7A5-B56E6A40FDF5}" type="presParOf" srcId="{226134D4-FBFE-DB4F-A9E3-231AA50DD333}" destId="{0523E02F-4623-604C-ACEB-CEDBDCA8D346}" srcOrd="0" destOrd="0" presId="urn:microsoft.com/office/officeart/2005/8/layout/cycle4"/>
    <dgm:cxn modelId="{1C296D4F-3EFF-FF49-8E77-7E6C7A2253DE}" type="presParOf" srcId="{0523E02F-4623-604C-ACEB-CEDBDCA8D346}" destId="{3550A13A-1BCA-B94E-8BB4-BFE3D4DB876B}" srcOrd="0" destOrd="0" presId="urn:microsoft.com/office/officeart/2005/8/layout/cycle4"/>
    <dgm:cxn modelId="{1D5A20C1-5C0A-8245-A46D-7CAFC6E4E667}" type="presParOf" srcId="{3550A13A-1BCA-B94E-8BB4-BFE3D4DB876B}" destId="{A824E440-3A8B-1241-A2C7-86912CBAA6E2}" srcOrd="0" destOrd="0" presId="urn:microsoft.com/office/officeart/2005/8/layout/cycle4"/>
    <dgm:cxn modelId="{73A450D6-ADB9-D946-BF99-E8AFA5788A9B}" type="presParOf" srcId="{3550A13A-1BCA-B94E-8BB4-BFE3D4DB876B}" destId="{D5FD3AFF-A9A7-A74D-BC4C-3C9BC6E9FA4F}" srcOrd="1" destOrd="0" presId="urn:microsoft.com/office/officeart/2005/8/layout/cycle4"/>
    <dgm:cxn modelId="{518E8876-26BE-214A-9997-6CB3E2D8FA75}" type="presParOf" srcId="{0523E02F-4623-604C-ACEB-CEDBDCA8D346}" destId="{CC8494F1-06C3-0D47-87EA-84AFCDE8414C}" srcOrd="1" destOrd="0" presId="urn:microsoft.com/office/officeart/2005/8/layout/cycle4"/>
    <dgm:cxn modelId="{AB7B3A57-5626-1E46-AF23-F49F14F1DB2F}" type="presParOf" srcId="{CC8494F1-06C3-0D47-87EA-84AFCDE8414C}" destId="{373D7357-D0CD-EE4C-B8A9-B0A37ECC3CD2}" srcOrd="0" destOrd="0" presId="urn:microsoft.com/office/officeart/2005/8/layout/cycle4"/>
    <dgm:cxn modelId="{5C17E561-6AED-824B-B7AB-7892E15224EB}" type="presParOf" srcId="{CC8494F1-06C3-0D47-87EA-84AFCDE8414C}" destId="{46DDB5AC-2F77-4F40-8C7F-D34831B22A09}" srcOrd="1" destOrd="0" presId="urn:microsoft.com/office/officeart/2005/8/layout/cycle4"/>
    <dgm:cxn modelId="{39F388DD-6624-E047-A64E-F78B6F236AB0}" type="presParOf" srcId="{0523E02F-4623-604C-ACEB-CEDBDCA8D346}" destId="{B40D2E8A-BCB3-E64C-ABA1-AD37C3C3499C}" srcOrd="2" destOrd="0" presId="urn:microsoft.com/office/officeart/2005/8/layout/cycle4"/>
    <dgm:cxn modelId="{98D9F3AA-19E2-3546-9E9D-CF38F80D0EE9}" type="presParOf" srcId="{B40D2E8A-BCB3-E64C-ABA1-AD37C3C3499C}" destId="{2176C99C-57B5-0A49-A25B-63F76FEF922F}" srcOrd="0" destOrd="0" presId="urn:microsoft.com/office/officeart/2005/8/layout/cycle4"/>
    <dgm:cxn modelId="{8F215E33-7B11-384A-BA5A-DA39B60E980F}" type="presParOf" srcId="{B40D2E8A-BCB3-E64C-ABA1-AD37C3C3499C}" destId="{7D7EDCB5-C82C-804E-B2C5-4E0920672A29}" srcOrd="1" destOrd="0" presId="urn:microsoft.com/office/officeart/2005/8/layout/cycle4"/>
    <dgm:cxn modelId="{53D4DEFF-7EDE-2749-BA52-72BCEF61CD22}" type="presParOf" srcId="{0523E02F-4623-604C-ACEB-CEDBDCA8D346}" destId="{B0038AFD-1E39-B243-AEBE-39562D2CC178}" srcOrd="3" destOrd="0" presId="urn:microsoft.com/office/officeart/2005/8/layout/cycle4"/>
    <dgm:cxn modelId="{352DB5C6-81D3-1A45-B25A-73AD63486C1B}" type="presParOf" srcId="{B0038AFD-1E39-B243-AEBE-39562D2CC178}" destId="{D0D055D1-80FF-3149-8F69-CAAB672B18AF}" srcOrd="0" destOrd="0" presId="urn:microsoft.com/office/officeart/2005/8/layout/cycle4"/>
    <dgm:cxn modelId="{FFEB16DF-0B38-A340-9B2F-98EE26669E06}" type="presParOf" srcId="{B0038AFD-1E39-B243-AEBE-39562D2CC178}" destId="{C4E6FF39-956B-B248-BAF4-1BD44721CAAA}" srcOrd="1" destOrd="0" presId="urn:microsoft.com/office/officeart/2005/8/layout/cycle4"/>
    <dgm:cxn modelId="{899DC109-4BCA-0245-A8E7-760CB095ABCC}" type="presParOf" srcId="{0523E02F-4623-604C-ACEB-CEDBDCA8D346}" destId="{3B692EFF-450F-F34C-9FF4-CC5A5B252410}" srcOrd="4" destOrd="0" presId="urn:microsoft.com/office/officeart/2005/8/layout/cycle4"/>
    <dgm:cxn modelId="{FCE7E7B8-88F2-B841-B759-213A027F095B}" type="presParOf" srcId="{226134D4-FBFE-DB4F-A9E3-231AA50DD333}" destId="{ACAF1C0A-F6D0-634C-89AA-17DC7FFF62D5}" srcOrd="1" destOrd="0" presId="urn:microsoft.com/office/officeart/2005/8/layout/cycle4"/>
    <dgm:cxn modelId="{720C06C4-CB95-FC43-893A-4CDE3CC815FA}" type="presParOf" srcId="{ACAF1C0A-F6D0-634C-89AA-17DC7FFF62D5}" destId="{703308C5-EEE9-064C-92C5-0A06200CF2C4}" srcOrd="0" destOrd="0" presId="urn:microsoft.com/office/officeart/2005/8/layout/cycle4"/>
    <dgm:cxn modelId="{677495A6-7EE1-D14B-B3E9-23EB79A5DC84}" type="presParOf" srcId="{ACAF1C0A-F6D0-634C-89AA-17DC7FFF62D5}" destId="{94E92EDA-905B-5C40-A48E-6CD6D45EB0D2}" srcOrd="1" destOrd="0" presId="urn:microsoft.com/office/officeart/2005/8/layout/cycle4"/>
    <dgm:cxn modelId="{3817A6B2-AEB9-6645-8C2E-EB424DBFDECE}" type="presParOf" srcId="{ACAF1C0A-F6D0-634C-89AA-17DC7FFF62D5}" destId="{80BDA33A-9C9C-A94D-A696-99AB263B1BCA}" srcOrd="2" destOrd="0" presId="urn:microsoft.com/office/officeart/2005/8/layout/cycle4"/>
    <dgm:cxn modelId="{025C51D6-2BE7-154D-A7B4-72C80694A13D}" type="presParOf" srcId="{ACAF1C0A-F6D0-634C-89AA-17DC7FFF62D5}" destId="{D9D3C372-EAC3-5342-A54B-36BAB2970114}" srcOrd="3" destOrd="0" presId="urn:microsoft.com/office/officeart/2005/8/layout/cycle4"/>
    <dgm:cxn modelId="{7C8901A3-598A-D640-A03C-88F8469BA001}" type="presParOf" srcId="{ACAF1C0A-F6D0-634C-89AA-17DC7FFF62D5}" destId="{CC882B84-2888-5F45-B175-2E1393C5891A}" srcOrd="4" destOrd="0" presId="urn:microsoft.com/office/officeart/2005/8/layout/cycle4"/>
    <dgm:cxn modelId="{0941CF53-6F57-6D43-9B81-BCD9C0B949B4}" type="presParOf" srcId="{226134D4-FBFE-DB4F-A9E3-231AA50DD333}" destId="{7F336089-0517-6A41-82F4-55F26A665E2A}" srcOrd="2" destOrd="0" presId="urn:microsoft.com/office/officeart/2005/8/layout/cycle4"/>
    <dgm:cxn modelId="{CC1DFA05-FCBD-B14B-B234-523F335614BE}" type="presParOf" srcId="{226134D4-FBFE-DB4F-A9E3-231AA50DD333}" destId="{D7AE15AC-4AF2-CD4E-B9FF-B62A538DE5D3}"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D135E5-2B1C-944F-B150-1C7E42EB5B6C}" type="doc">
      <dgm:prSet loTypeId="urn:microsoft.com/office/officeart/2005/8/layout/gear1" loCatId="" qsTypeId="urn:microsoft.com/office/officeart/2005/8/quickstyle/simple1" qsCatId="simple" csTypeId="urn:microsoft.com/office/officeart/2005/8/colors/accent1_2" csCatId="accent1" phldr="1"/>
      <dgm:spPr/>
    </dgm:pt>
    <dgm:pt modelId="{C392CB2C-6AAA-D444-BCEA-A3415C61B7D1}">
      <dgm:prSet phldrT="[Text]" custT="1"/>
      <dgm:spPr>
        <a:solidFill>
          <a:schemeClr val="accent1">
            <a:lumMod val="50000"/>
          </a:schemeClr>
        </a:solidFill>
      </dgm:spPr>
      <dgm:t>
        <a:bodyPr/>
        <a:lstStyle/>
        <a:p>
          <a:pPr algn="ctr"/>
          <a:r>
            <a:rPr lang="en-US" sz="1600" dirty="0"/>
            <a:t>Requirements Comparison</a:t>
          </a:r>
        </a:p>
      </dgm:t>
    </dgm:pt>
    <dgm:pt modelId="{B93ECCC6-1A0F-8442-B839-9640351D8524}" type="parTrans" cxnId="{36DFC207-DACB-1744-B0D1-E49EFDC28260}">
      <dgm:prSet/>
      <dgm:spPr/>
      <dgm:t>
        <a:bodyPr/>
        <a:lstStyle/>
        <a:p>
          <a:pPr algn="r"/>
          <a:endParaRPr lang="en-US" sz="1200"/>
        </a:p>
      </dgm:t>
    </dgm:pt>
    <dgm:pt modelId="{283AA048-969F-5748-A8ED-816D16D6BE90}" type="sibTrans" cxnId="{36DFC207-DACB-1744-B0D1-E49EFDC28260}">
      <dgm:prSet/>
      <dgm:spPr>
        <a:solidFill>
          <a:schemeClr val="accent1">
            <a:tint val="60000"/>
            <a:hueOff val="0"/>
            <a:satOff val="0"/>
            <a:lumOff val="0"/>
            <a:alpha val="0"/>
          </a:schemeClr>
        </a:solidFill>
      </dgm:spPr>
      <dgm:t>
        <a:bodyPr/>
        <a:lstStyle/>
        <a:p>
          <a:pPr algn="r"/>
          <a:endParaRPr lang="en-US" sz="1200"/>
        </a:p>
      </dgm:t>
    </dgm:pt>
    <dgm:pt modelId="{BEDE63C8-5DB3-8B4E-9803-87FA4FCEE4E0}">
      <dgm:prSet phldrT="[Text]" custT="1"/>
      <dgm:spPr>
        <a:solidFill>
          <a:schemeClr val="accent2"/>
        </a:solidFill>
      </dgm:spPr>
      <dgm:t>
        <a:bodyPr/>
        <a:lstStyle/>
        <a:p>
          <a:pPr algn="ctr"/>
          <a:r>
            <a:rPr lang="en-US" sz="1400" dirty="0"/>
            <a:t>Comparison Results Validation</a:t>
          </a:r>
        </a:p>
      </dgm:t>
    </dgm:pt>
    <dgm:pt modelId="{A4EDDFEB-FEF7-4242-8223-1D0894D7C7C4}" type="parTrans" cxnId="{9DCFE348-84C6-7F44-9EE3-C6B51781EA56}">
      <dgm:prSet/>
      <dgm:spPr/>
      <dgm:t>
        <a:bodyPr/>
        <a:lstStyle/>
        <a:p>
          <a:pPr algn="r"/>
          <a:endParaRPr lang="en-US" sz="1200"/>
        </a:p>
      </dgm:t>
    </dgm:pt>
    <dgm:pt modelId="{0942F999-FE00-0348-A316-E1BAE4C41D1F}" type="sibTrans" cxnId="{9DCFE348-84C6-7F44-9EE3-C6B51781EA56}">
      <dgm:prSet/>
      <dgm:spPr>
        <a:solidFill>
          <a:schemeClr val="accent1">
            <a:tint val="60000"/>
            <a:hueOff val="0"/>
            <a:satOff val="0"/>
            <a:lumOff val="0"/>
            <a:alpha val="0"/>
          </a:schemeClr>
        </a:solidFill>
      </dgm:spPr>
      <dgm:t>
        <a:bodyPr/>
        <a:lstStyle/>
        <a:p>
          <a:pPr algn="r"/>
          <a:endParaRPr lang="en-US" sz="1200"/>
        </a:p>
      </dgm:t>
    </dgm:pt>
    <dgm:pt modelId="{28405F29-1F18-5545-9B5A-D940FD2BCA55}">
      <dgm:prSet phldrT="[Text]" custT="1"/>
      <dgm:spPr>
        <a:solidFill>
          <a:srgbClr val="7030A0"/>
        </a:solidFill>
      </dgm:spPr>
      <dgm:t>
        <a:bodyPr/>
        <a:lstStyle/>
        <a:p>
          <a:pPr algn="ctr"/>
          <a:r>
            <a:rPr lang="en-US" sz="1200" dirty="0"/>
            <a:t>Requirements Evaluation</a:t>
          </a:r>
        </a:p>
      </dgm:t>
    </dgm:pt>
    <dgm:pt modelId="{5D3CD3B5-5CE0-2A49-B5B9-9B31C51F775D}" type="parTrans" cxnId="{AC8A8FE4-DD62-D341-99CD-6FC3E5CEB8B2}">
      <dgm:prSet/>
      <dgm:spPr/>
      <dgm:t>
        <a:bodyPr/>
        <a:lstStyle/>
        <a:p>
          <a:pPr algn="r"/>
          <a:endParaRPr lang="en-US" sz="1200"/>
        </a:p>
      </dgm:t>
    </dgm:pt>
    <dgm:pt modelId="{DB286BB2-3F34-B04F-B757-8A7F3D94C3F2}" type="sibTrans" cxnId="{AC8A8FE4-DD62-D341-99CD-6FC3E5CEB8B2}">
      <dgm:prSet/>
      <dgm:spPr>
        <a:solidFill>
          <a:schemeClr val="accent1">
            <a:tint val="60000"/>
            <a:hueOff val="0"/>
            <a:satOff val="0"/>
            <a:lumOff val="0"/>
            <a:alpha val="0"/>
          </a:schemeClr>
        </a:solidFill>
      </dgm:spPr>
      <dgm:t>
        <a:bodyPr/>
        <a:lstStyle/>
        <a:p>
          <a:pPr algn="r"/>
          <a:endParaRPr lang="en-US" sz="1200"/>
        </a:p>
      </dgm:t>
    </dgm:pt>
    <dgm:pt modelId="{B127C40A-7054-6D4F-AB7D-B006F8A6AB6B}" type="pres">
      <dgm:prSet presAssocID="{53D135E5-2B1C-944F-B150-1C7E42EB5B6C}" presName="composite" presStyleCnt="0">
        <dgm:presLayoutVars>
          <dgm:chMax val="3"/>
          <dgm:animLvl val="lvl"/>
          <dgm:resizeHandles val="exact"/>
        </dgm:presLayoutVars>
      </dgm:prSet>
      <dgm:spPr/>
    </dgm:pt>
    <dgm:pt modelId="{1CE7008E-30F7-A44A-B536-81BFF03A6F43}" type="pres">
      <dgm:prSet presAssocID="{C392CB2C-6AAA-D444-BCEA-A3415C61B7D1}" presName="gear1" presStyleLbl="node1" presStyleIdx="0" presStyleCnt="3" custAng="21315231" custLinFactNeighborX="-51964" custLinFactNeighborY="-58375">
        <dgm:presLayoutVars>
          <dgm:chMax val="1"/>
          <dgm:bulletEnabled val="1"/>
        </dgm:presLayoutVars>
      </dgm:prSet>
      <dgm:spPr/>
    </dgm:pt>
    <dgm:pt modelId="{8CA6F325-1DC4-9A40-A021-4A389D5308DD}" type="pres">
      <dgm:prSet presAssocID="{C392CB2C-6AAA-D444-BCEA-A3415C61B7D1}" presName="gear1srcNode" presStyleLbl="node1" presStyleIdx="0" presStyleCnt="3"/>
      <dgm:spPr/>
    </dgm:pt>
    <dgm:pt modelId="{40B6CE87-0334-B548-A65B-5A992B317EEF}" type="pres">
      <dgm:prSet presAssocID="{C392CB2C-6AAA-D444-BCEA-A3415C61B7D1}" presName="gear1dstNode" presStyleLbl="node1" presStyleIdx="0" presStyleCnt="3"/>
      <dgm:spPr/>
    </dgm:pt>
    <dgm:pt modelId="{1DDADB31-78C1-544B-8262-CDF314FE6C8C}" type="pres">
      <dgm:prSet presAssocID="{BEDE63C8-5DB3-8B4E-9803-87FA4FCEE4E0}" presName="gear2" presStyleLbl="node1" presStyleIdx="1" presStyleCnt="3" custAng="337493" custScaleX="126645" custScaleY="126836" custLinFactX="18592" custLinFactNeighborX="100000" custLinFactNeighborY="46390">
        <dgm:presLayoutVars>
          <dgm:chMax val="1"/>
          <dgm:bulletEnabled val="1"/>
        </dgm:presLayoutVars>
      </dgm:prSet>
      <dgm:spPr/>
    </dgm:pt>
    <dgm:pt modelId="{56AD5075-F0BB-7647-85E7-776198F1B152}" type="pres">
      <dgm:prSet presAssocID="{BEDE63C8-5DB3-8B4E-9803-87FA4FCEE4E0}" presName="gear2srcNode" presStyleLbl="node1" presStyleIdx="1" presStyleCnt="3"/>
      <dgm:spPr/>
    </dgm:pt>
    <dgm:pt modelId="{FCAC2759-1B13-3D45-9185-88531F1377BD}" type="pres">
      <dgm:prSet presAssocID="{BEDE63C8-5DB3-8B4E-9803-87FA4FCEE4E0}" presName="gear2dstNode" presStyleLbl="node1" presStyleIdx="1" presStyleCnt="3"/>
      <dgm:spPr/>
    </dgm:pt>
    <dgm:pt modelId="{A32E698C-199C-1548-8F98-0F29F33A825C}" type="pres">
      <dgm:prSet presAssocID="{28405F29-1F18-5545-9B5A-D940FD2BCA55}" presName="gear3" presStyleLbl="node1" presStyleIdx="2" presStyleCnt="3" custAng="30234" custScaleX="119955" custScaleY="117945" custLinFactNeighborX="66743" custLinFactNeighborY="9648"/>
      <dgm:spPr/>
    </dgm:pt>
    <dgm:pt modelId="{CB9317BA-242C-054F-B7D9-12D6D3286D52}" type="pres">
      <dgm:prSet presAssocID="{28405F29-1F18-5545-9B5A-D940FD2BCA55}" presName="gear3tx" presStyleLbl="node1" presStyleIdx="2" presStyleCnt="3">
        <dgm:presLayoutVars>
          <dgm:chMax val="1"/>
          <dgm:bulletEnabled val="1"/>
        </dgm:presLayoutVars>
      </dgm:prSet>
      <dgm:spPr/>
    </dgm:pt>
    <dgm:pt modelId="{A65E553E-062D-7E43-AFD8-D517012AC024}" type="pres">
      <dgm:prSet presAssocID="{28405F29-1F18-5545-9B5A-D940FD2BCA55}" presName="gear3srcNode" presStyleLbl="node1" presStyleIdx="2" presStyleCnt="3"/>
      <dgm:spPr/>
    </dgm:pt>
    <dgm:pt modelId="{C8A323F2-27FA-5745-BEDF-158D779B07C8}" type="pres">
      <dgm:prSet presAssocID="{28405F29-1F18-5545-9B5A-D940FD2BCA55}" presName="gear3dstNode" presStyleLbl="node1" presStyleIdx="2" presStyleCnt="3"/>
      <dgm:spPr/>
    </dgm:pt>
    <dgm:pt modelId="{A825B7AA-E537-9346-9AEA-2D0E0A6C04F2}" type="pres">
      <dgm:prSet presAssocID="{283AA048-969F-5748-A8ED-816D16D6BE90}" presName="connector1" presStyleLbl="sibTrans2D1" presStyleIdx="0" presStyleCnt="3"/>
      <dgm:spPr/>
    </dgm:pt>
    <dgm:pt modelId="{41693AE2-E480-844A-9355-53DBCBFD1EB9}" type="pres">
      <dgm:prSet presAssocID="{0942F999-FE00-0348-A316-E1BAE4C41D1F}" presName="connector2" presStyleLbl="sibTrans2D1" presStyleIdx="1" presStyleCnt="3" custFlipHor="1" custScaleX="43265" custScaleY="38659" custLinFactNeighborX="-69525" custLinFactNeighborY="55758"/>
      <dgm:spPr/>
    </dgm:pt>
    <dgm:pt modelId="{A0DEB8FF-A804-624E-8E58-71692BEAB779}" type="pres">
      <dgm:prSet presAssocID="{DB286BB2-3F34-B04F-B757-8A7F3D94C3F2}" presName="connector3" presStyleLbl="sibTrans2D1" presStyleIdx="2" presStyleCnt="3"/>
      <dgm:spPr/>
    </dgm:pt>
  </dgm:ptLst>
  <dgm:cxnLst>
    <dgm:cxn modelId="{36DFC207-DACB-1744-B0D1-E49EFDC28260}" srcId="{53D135E5-2B1C-944F-B150-1C7E42EB5B6C}" destId="{C392CB2C-6AAA-D444-BCEA-A3415C61B7D1}" srcOrd="0" destOrd="0" parTransId="{B93ECCC6-1A0F-8442-B839-9640351D8524}" sibTransId="{283AA048-969F-5748-A8ED-816D16D6BE90}"/>
    <dgm:cxn modelId="{06484319-E91B-EB44-9E8A-67FEC7701686}" type="presOf" srcId="{28405F29-1F18-5545-9B5A-D940FD2BCA55}" destId="{A32E698C-199C-1548-8F98-0F29F33A825C}" srcOrd="0" destOrd="0" presId="urn:microsoft.com/office/officeart/2005/8/layout/gear1"/>
    <dgm:cxn modelId="{69026042-8039-214A-8438-9B08F79BC9EB}" type="presOf" srcId="{283AA048-969F-5748-A8ED-816D16D6BE90}" destId="{A825B7AA-E537-9346-9AEA-2D0E0A6C04F2}" srcOrd="0" destOrd="0" presId="urn:microsoft.com/office/officeart/2005/8/layout/gear1"/>
    <dgm:cxn modelId="{9DCFE348-84C6-7F44-9EE3-C6B51781EA56}" srcId="{53D135E5-2B1C-944F-B150-1C7E42EB5B6C}" destId="{BEDE63C8-5DB3-8B4E-9803-87FA4FCEE4E0}" srcOrd="1" destOrd="0" parTransId="{A4EDDFEB-FEF7-4242-8223-1D0894D7C7C4}" sibTransId="{0942F999-FE00-0348-A316-E1BAE4C41D1F}"/>
    <dgm:cxn modelId="{C357904C-D8E5-D340-ABC6-301333C09E48}" type="presOf" srcId="{BEDE63C8-5DB3-8B4E-9803-87FA4FCEE4E0}" destId="{1DDADB31-78C1-544B-8262-CDF314FE6C8C}" srcOrd="0" destOrd="0" presId="urn:microsoft.com/office/officeart/2005/8/layout/gear1"/>
    <dgm:cxn modelId="{FA9B0B54-D380-DE46-8716-8385BB9F0374}" type="presOf" srcId="{0942F999-FE00-0348-A316-E1BAE4C41D1F}" destId="{41693AE2-E480-844A-9355-53DBCBFD1EB9}" srcOrd="0" destOrd="0" presId="urn:microsoft.com/office/officeart/2005/8/layout/gear1"/>
    <dgm:cxn modelId="{DC3CC561-A1C5-D341-B63A-93CC1646E5C1}" type="presOf" srcId="{28405F29-1F18-5545-9B5A-D940FD2BCA55}" destId="{CB9317BA-242C-054F-B7D9-12D6D3286D52}" srcOrd="1" destOrd="0" presId="urn:microsoft.com/office/officeart/2005/8/layout/gear1"/>
    <dgm:cxn modelId="{A398D585-0190-EF43-B108-EE8D462FF68F}" type="presOf" srcId="{C392CB2C-6AAA-D444-BCEA-A3415C61B7D1}" destId="{40B6CE87-0334-B548-A65B-5A992B317EEF}" srcOrd="2" destOrd="0" presId="urn:microsoft.com/office/officeart/2005/8/layout/gear1"/>
    <dgm:cxn modelId="{8BD9CD8A-3D26-2446-97F6-09D3D7D31ACA}" type="presOf" srcId="{53D135E5-2B1C-944F-B150-1C7E42EB5B6C}" destId="{B127C40A-7054-6D4F-AB7D-B006F8A6AB6B}" srcOrd="0" destOrd="0" presId="urn:microsoft.com/office/officeart/2005/8/layout/gear1"/>
    <dgm:cxn modelId="{1C8E41A0-EA5A-6048-822B-6A4F2AD53133}" type="presOf" srcId="{C392CB2C-6AAA-D444-BCEA-A3415C61B7D1}" destId="{8CA6F325-1DC4-9A40-A021-4A389D5308DD}" srcOrd="1" destOrd="0" presId="urn:microsoft.com/office/officeart/2005/8/layout/gear1"/>
    <dgm:cxn modelId="{45014FA1-99C7-7345-BD1E-3993B4C2B1DF}" type="presOf" srcId="{DB286BB2-3F34-B04F-B757-8A7F3D94C3F2}" destId="{A0DEB8FF-A804-624E-8E58-71692BEAB779}" srcOrd="0" destOrd="0" presId="urn:microsoft.com/office/officeart/2005/8/layout/gear1"/>
    <dgm:cxn modelId="{903861AB-7F93-6C44-A6F9-C081F0075E42}" type="presOf" srcId="{28405F29-1F18-5545-9B5A-D940FD2BCA55}" destId="{A65E553E-062D-7E43-AFD8-D517012AC024}" srcOrd="2" destOrd="0" presId="urn:microsoft.com/office/officeart/2005/8/layout/gear1"/>
    <dgm:cxn modelId="{749061D1-9962-D74D-B44C-3CF019628BD1}" type="presOf" srcId="{BEDE63C8-5DB3-8B4E-9803-87FA4FCEE4E0}" destId="{FCAC2759-1B13-3D45-9185-88531F1377BD}" srcOrd="2" destOrd="0" presId="urn:microsoft.com/office/officeart/2005/8/layout/gear1"/>
    <dgm:cxn modelId="{D4A5D3E0-A0A6-6146-A845-A13109236C59}" type="presOf" srcId="{C392CB2C-6AAA-D444-BCEA-A3415C61B7D1}" destId="{1CE7008E-30F7-A44A-B536-81BFF03A6F43}" srcOrd="0" destOrd="0" presId="urn:microsoft.com/office/officeart/2005/8/layout/gear1"/>
    <dgm:cxn modelId="{AC8A8FE4-DD62-D341-99CD-6FC3E5CEB8B2}" srcId="{53D135E5-2B1C-944F-B150-1C7E42EB5B6C}" destId="{28405F29-1F18-5545-9B5A-D940FD2BCA55}" srcOrd="2" destOrd="0" parTransId="{5D3CD3B5-5CE0-2A49-B5B9-9B31C51F775D}" sibTransId="{DB286BB2-3F34-B04F-B757-8A7F3D94C3F2}"/>
    <dgm:cxn modelId="{1FB1B2E5-2E7F-4D4D-9886-161E585C2BF1}" type="presOf" srcId="{BEDE63C8-5DB3-8B4E-9803-87FA4FCEE4E0}" destId="{56AD5075-F0BB-7647-85E7-776198F1B152}" srcOrd="1" destOrd="0" presId="urn:microsoft.com/office/officeart/2005/8/layout/gear1"/>
    <dgm:cxn modelId="{85FA11EE-67AF-1C4D-9F71-63845F5EFC7D}" type="presOf" srcId="{28405F29-1F18-5545-9B5A-D940FD2BCA55}" destId="{C8A323F2-27FA-5745-BEDF-158D779B07C8}" srcOrd="3" destOrd="0" presId="urn:microsoft.com/office/officeart/2005/8/layout/gear1"/>
    <dgm:cxn modelId="{4DB88FFD-9627-9C40-BE93-2D5358D7F9CE}" type="presParOf" srcId="{B127C40A-7054-6D4F-AB7D-B006F8A6AB6B}" destId="{1CE7008E-30F7-A44A-B536-81BFF03A6F43}" srcOrd="0" destOrd="0" presId="urn:microsoft.com/office/officeart/2005/8/layout/gear1"/>
    <dgm:cxn modelId="{C9D65CDF-61BA-7C42-B9F7-926D7954A23F}" type="presParOf" srcId="{B127C40A-7054-6D4F-AB7D-B006F8A6AB6B}" destId="{8CA6F325-1DC4-9A40-A021-4A389D5308DD}" srcOrd="1" destOrd="0" presId="urn:microsoft.com/office/officeart/2005/8/layout/gear1"/>
    <dgm:cxn modelId="{3FF1FA8C-8A9A-5B42-B03D-3843747DCB9A}" type="presParOf" srcId="{B127C40A-7054-6D4F-AB7D-B006F8A6AB6B}" destId="{40B6CE87-0334-B548-A65B-5A992B317EEF}" srcOrd="2" destOrd="0" presId="urn:microsoft.com/office/officeart/2005/8/layout/gear1"/>
    <dgm:cxn modelId="{969322CE-3040-C346-A212-321CEA986EAE}" type="presParOf" srcId="{B127C40A-7054-6D4F-AB7D-B006F8A6AB6B}" destId="{1DDADB31-78C1-544B-8262-CDF314FE6C8C}" srcOrd="3" destOrd="0" presId="urn:microsoft.com/office/officeart/2005/8/layout/gear1"/>
    <dgm:cxn modelId="{19C2B7D3-A631-B64A-A85A-F0D8CBF3D645}" type="presParOf" srcId="{B127C40A-7054-6D4F-AB7D-B006F8A6AB6B}" destId="{56AD5075-F0BB-7647-85E7-776198F1B152}" srcOrd="4" destOrd="0" presId="urn:microsoft.com/office/officeart/2005/8/layout/gear1"/>
    <dgm:cxn modelId="{2520DAD0-F183-8A4B-A8FA-0B9204FA5587}" type="presParOf" srcId="{B127C40A-7054-6D4F-AB7D-B006F8A6AB6B}" destId="{FCAC2759-1B13-3D45-9185-88531F1377BD}" srcOrd="5" destOrd="0" presId="urn:microsoft.com/office/officeart/2005/8/layout/gear1"/>
    <dgm:cxn modelId="{0B508C94-BB6F-F84F-B1BD-0F7F19A6ED81}" type="presParOf" srcId="{B127C40A-7054-6D4F-AB7D-B006F8A6AB6B}" destId="{A32E698C-199C-1548-8F98-0F29F33A825C}" srcOrd="6" destOrd="0" presId="urn:microsoft.com/office/officeart/2005/8/layout/gear1"/>
    <dgm:cxn modelId="{6150A881-8A38-6D42-AD3C-74AD566AB4B3}" type="presParOf" srcId="{B127C40A-7054-6D4F-AB7D-B006F8A6AB6B}" destId="{CB9317BA-242C-054F-B7D9-12D6D3286D52}" srcOrd="7" destOrd="0" presId="urn:microsoft.com/office/officeart/2005/8/layout/gear1"/>
    <dgm:cxn modelId="{8ED8033E-E049-5F4A-9CDB-838E92B328FA}" type="presParOf" srcId="{B127C40A-7054-6D4F-AB7D-B006F8A6AB6B}" destId="{A65E553E-062D-7E43-AFD8-D517012AC024}" srcOrd="8" destOrd="0" presId="urn:microsoft.com/office/officeart/2005/8/layout/gear1"/>
    <dgm:cxn modelId="{D169BF0C-0A89-1C4A-99D3-395F71A24063}" type="presParOf" srcId="{B127C40A-7054-6D4F-AB7D-B006F8A6AB6B}" destId="{C8A323F2-27FA-5745-BEDF-158D779B07C8}" srcOrd="9" destOrd="0" presId="urn:microsoft.com/office/officeart/2005/8/layout/gear1"/>
    <dgm:cxn modelId="{9874D484-42D8-DA4A-AADA-45D9DEF1EE04}" type="presParOf" srcId="{B127C40A-7054-6D4F-AB7D-B006F8A6AB6B}" destId="{A825B7AA-E537-9346-9AEA-2D0E0A6C04F2}" srcOrd="10" destOrd="0" presId="urn:microsoft.com/office/officeart/2005/8/layout/gear1"/>
    <dgm:cxn modelId="{D4993B70-FC4A-DF4B-BEE7-D6F1387E4B8A}" type="presParOf" srcId="{B127C40A-7054-6D4F-AB7D-B006F8A6AB6B}" destId="{41693AE2-E480-844A-9355-53DBCBFD1EB9}" srcOrd="11" destOrd="0" presId="urn:microsoft.com/office/officeart/2005/8/layout/gear1"/>
    <dgm:cxn modelId="{D6038DF9-BCBE-E64C-9DDC-AB64C12C6436}" type="presParOf" srcId="{B127C40A-7054-6D4F-AB7D-B006F8A6AB6B}" destId="{A0DEB8FF-A804-624E-8E58-71692BEAB779}"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D135E5-2B1C-944F-B150-1C7E42EB5B6C}" type="doc">
      <dgm:prSet loTypeId="urn:microsoft.com/office/officeart/2005/8/layout/gear1" loCatId="" qsTypeId="urn:microsoft.com/office/officeart/2005/8/quickstyle/simple1" qsCatId="simple" csTypeId="urn:microsoft.com/office/officeart/2005/8/colors/accent1_2" csCatId="accent1" phldr="1"/>
      <dgm:spPr/>
    </dgm:pt>
    <dgm:pt modelId="{C392CB2C-6AAA-D444-BCEA-A3415C61B7D1}">
      <dgm:prSet phldrT="[Text]" custT="1"/>
      <dgm:spPr>
        <a:solidFill>
          <a:schemeClr val="accent1">
            <a:lumMod val="50000"/>
            <a:alpha val="51000"/>
          </a:schemeClr>
        </a:solidFill>
      </dgm:spPr>
      <dgm:t>
        <a:bodyPr/>
        <a:lstStyle/>
        <a:p>
          <a:pPr algn="ctr"/>
          <a:r>
            <a:rPr lang="en-US" sz="1600" dirty="0"/>
            <a:t>Requirements Comparison</a:t>
          </a:r>
        </a:p>
      </dgm:t>
    </dgm:pt>
    <dgm:pt modelId="{B93ECCC6-1A0F-8442-B839-9640351D8524}" type="parTrans" cxnId="{36DFC207-DACB-1744-B0D1-E49EFDC28260}">
      <dgm:prSet/>
      <dgm:spPr/>
      <dgm:t>
        <a:bodyPr/>
        <a:lstStyle/>
        <a:p>
          <a:pPr algn="r"/>
          <a:endParaRPr lang="en-US" sz="1200"/>
        </a:p>
      </dgm:t>
    </dgm:pt>
    <dgm:pt modelId="{283AA048-969F-5748-A8ED-816D16D6BE90}" type="sibTrans" cxnId="{36DFC207-DACB-1744-B0D1-E49EFDC28260}">
      <dgm:prSet/>
      <dgm:spPr>
        <a:solidFill>
          <a:schemeClr val="accent1">
            <a:tint val="60000"/>
            <a:hueOff val="0"/>
            <a:satOff val="0"/>
            <a:lumOff val="0"/>
            <a:alpha val="0"/>
          </a:schemeClr>
        </a:solidFill>
      </dgm:spPr>
      <dgm:t>
        <a:bodyPr/>
        <a:lstStyle/>
        <a:p>
          <a:pPr algn="r"/>
          <a:endParaRPr lang="en-US" sz="1200"/>
        </a:p>
      </dgm:t>
    </dgm:pt>
    <dgm:pt modelId="{BEDE63C8-5DB3-8B4E-9803-87FA4FCEE4E0}">
      <dgm:prSet phldrT="[Text]" custT="1"/>
      <dgm:spPr>
        <a:solidFill>
          <a:schemeClr val="accent2">
            <a:alpha val="49000"/>
          </a:schemeClr>
        </a:solidFill>
      </dgm:spPr>
      <dgm:t>
        <a:bodyPr/>
        <a:lstStyle/>
        <a:p>
          <a:pPr algn="ctr"/>
          <a:r>
            <a:rPr lang="en-US" sz="1400" dirty="0"/>
            <a:t>Comparison Results Validation</a:t>
          </a:r>
        </a:p>
      </dgm:t>
    </dgm:pt>
    <dgm:pt modelId="{A4EDDFEB-FEF7-4242-8223-1D0894D7C7C4}" type="parTrans" cxnId="{9DCFE348-84C6-7F44-9EE3-C6B51781EA56}">
      <dgm:prSet/>
      <dgm:spPr/>
      <dgm:t>
        <a:bodyPr/>
        <a:lstStyle/>
        <a:p>
          <a:pPr algn="r"/>
          <a:endParaRPr lang="en-US" sz="1200"/>
        </a:p>
      </dgm:t>
    </dgm:pt>
    <dgm:pt modelId="{0942F999-FE00-0348-A316-E1BAE4C41D1F}" type="sibTrans" cxnId="{9DCFE348-84C6-7F44-9EE3-C6B51781EA56}">
      <dgm:prSet/>
      <dgm:spPr>
        <a:solidFill>
          <a:schemeClr val="accent1">
            <a:tint val="60000"/>
            <a:hueOff val="0"/>
            <a:satOff val="0"/>
            <a:lumOff val="0"/>
            <a:alpha val="0"/>
          </a:schemeClr>
        </a:solidFill>
      </dgm:spPr>
      <dgm:t>
        <a:bodyPr/>
        <a:lstStyle/>
        <a:p>
          <a:pPr algn="r"/>
          <a:endParaRPr lang="en-US" sz="1200"/>
        </a:p>
      </dgm:t>
    </dgm:pt>
    <dgm:pt modelId="{28405F29-1F18-5545-9B5A-D940FD2BCA55}">
      <dgm:prSet phldrT="[Text]" custT="1"/>
      <dgm:spPr>
        <a:solidFill>
          <a:srgbClr val="7030A0"/>
        </a:solidFill>
        <a:ln>
          <a:solidFill>
            <a:schemeClr val="lt1">
              <a:hueOff val="0"/>
              <a:satOff val="0"/>
              <a:lumOff val="0"/>
            </a:schemeClr>
          </a:solidFill>
        </a:ln>
      </dgm:spPr>
      <dgm:t>
        <a:bodyPr/>
        <a:lstStyle/>
        <a:p>
          <a:pPr algn="ctr"/>
          <a:r>
            <a:rPr lang="en-US" sz="1200" dirty="0"/>
            <a:t>Requirements Evaluation</a:t>
          </a:r>
        </a:p>
      </dgm:t>
    </dgm:pt>
    <dgm:pt modelId="{5D3CD3B5-5CE0-2A49-B5B9-9B31C51F775D}" type="parTrans" cxnId="{AC8A8FE4-DD62-D341-99CD-6FC3E5CEB8B2}">
      <dgm:prSet/>
      <dgm:spPr/>
      <dgm:t>
        <a:bodyPr/>
        <a:lstStyle/>
        <a:p>
          <a:pPr algn="r"/>
          <a:endParaRPr lang="en-US" sz="1200"/>
        </a:p>
      </dgm:t>
    </dgm:pt>
    <dgm:pt modelId="{DB286BB2-3F34-B04F-B757-8A7F3D94C3F2}" type="sibTrans" cxnId="{AC8A8FE4-DD62-D341-99CD-6FC3E5CEB8B2}">
      <dgm:prSet/>
      <dgm:spPr>
        <a:solidFill>
          <a:schemeClr val="accent1">
            <a:tint val="60000"/>
            <a:hueOff val="0"/>
            <a:satOff val="0"/>
            <a:lumOff val="0"/>
            <a:alpha val="0"/>
          </a:schemeClr>
        </a:solidFill>
      </dgm:spPr>
      <dgm:t>
        <a:bodyPr/>
        <a:lstStyle/>
        <a:p>
          <a:pPr algn="r"/>
          <a:endParaRPr lang="en-US" sz="1200"/>
        </a:p>
      </dgm:t>
    </dgm:pt>
    <dgm:pt modelId="{B127C40A-7054-6D4F-AB7D-B006F8A6AB6B}" type="pres">
      <dgm:prSet presAssocID="{53D135E5-2B1C-944F-B150-1C7E42EB5B6C}" presName="composite" presStyleCnt="0">
        <dgm:presLayoutVars>
          <dgm:chMax val="3"/>
          <dgm:animLvl val="lvl"/>
          <dgm:resizeHandles val="exact"/>
        </dgm:presLayoutVars>
      </dgm:prSet>
      <dgm:spPr/>
    </dgm:pt>
    <dgm:pt modelId="{1CE7008E-30F7-A44A-B536-81BFF03A6F43}" type="pres">
      <dgm:prSet presAssocID="{C392CB2C-6AAA-D444-BCEA-A3415C61B7D1}" presName="gear1" presStyleLbl="node1" presStyleIdx="0" presStyleCnt="3" custAng="21315231" custLinFactNeighborX="-51964" custLinFactNeighborY="-58375">
        <dgm:presLayoutVars>
          <dgm:chMax val="1"/>
          <dgm:bulletEnabled val="1"/>
        </dgm:presLayoutVars>
      </dgm:prSet>
      <dgm:spPr/>
    </dgm:pt>
    <dgm:pt modelId="{8CA6F325-1DC4-9A40-A021-4A389D5308DD}" type="pres">
      <dgm:prSet presAssocID="{C392CB2C-6AAA-D444-BCEA-A3415C61B7D1}" presName="gear1srcNode" presStyleLbl="node1" presStyleIdx="0" presStyleCnt="3"/>
      <dgm:spPr/>
    </dgm:pt>
    <dgm:pt modelId="{40B6CE87-0334-B548-A65B-5A992B317EEF}" type="pres">
      <dgm:prSet presAssocID="{C392CB2C-6AAA-D444-BCEA-A3415C61B7D1}" presName="gear1dstNode" presStyleLbl="node1" presStyleIdx="0" presStyleCnt="3"/>
      <dgm:spPr/>
    </dgm:pt>
    <dgm:pt modelId="{1DDADB31-78C1-544B-8262-CDF314FE6C8C}" type="pres">
      <dgm:prSet presAssocID="{BEDE63C8-5DB3-8B4E-9803-87FA4FCEE4E0}" presName="gear2" presStyleLbl="node1" presStyleIdx="1" presStyleCnt="3" custAng="337493" custScaleX="126645" custScaleY="126836" custLinFactX="18592" custLinFactNeighborX="100000" custLinFactNeighborY="46390">
        <dgm:presLayoutVars>
          <dgm:chMax val="1"/>
          <dgm:bulletEnabled val="1"/>
        </dgm:presLayoutVars>
      </dgm:prSet>
      <dgm:spPr/>
    </dgm:pt>
    <dgm:pt modelId="{56AD5075-F0BB-7647-85E7-776198F1B152}" type="pres">
      <dgm:prSet presAssocID="{BEDE63C8-5DB3-8B4E-9803-87FA4FCEE4E0}" presName="gear2srcNode" presStyleLbl="node1" presStyleIdx="1" presStyleCnt="3"/>
      <dgm:spPr/>
    </dgm:pt>
    <dgm:pt modelId="{FCAC2759-1B13-3D45-9185-88531F1377BD}" type="pres">
      <dgm:prSet presAssocID="{BEDE63C8-5DB3-8B4E-9803-87FA4FCEE4E0}" presName="gear2dstNode" presStyleLbl="node1" presStyleIdx="1" presStyleCnt="3"/>
      <dgm:spPr/>
    </dgm:pt>
    <dgm:pt modelId="{A32E698C-199C-1548-8F98-0F29F33A825C}" type="pres">
      <dgm:prSet presAssocID="{28405F29-1F18-5545-9B5A-D940FD2BCA55}" presName="gear3" presStyleLbl="node1" presStyleIdx="2" presStyleCnt="3" custAng="30234" custScaleX="119955" custScaleY="117945" custLinFactNeighborX="66743" custLinFactNeighborY="9648"/>
      <dgm:spPr/>
    </dgm:pt>
    <dgm:pt modelId="{CB9317BA-242C-054F-B7D9-12D6D3286D52}" type="pres">
      <dgm:prSet presAssocID="{28405F29-1F18-5545-9B5A-D940FD2BCA55}" presName="gear3tx" presStyleLbl="node1" presStyleIdx="2" presStyleCnt="3">
        <dgm:presLayoutVars>
          <dgm:chMax val="1"/>
          <dgm:bulletEnabled val="1"/>
        </dgm:presLayoutVars>
      </dgm:prSet>
      <dgm:spPr/>
    </dgm:pt>
    <dgm:pt modelId="{A65E553E-062D-7E43-AFD8-D517012AC024}" type="pres">
      <dgm:prSet presAssocID="{28405F29-1F18-5545-9B5A-D940FD2BCA55}" presName="gear3srcNode" presStyleLbl="node1" presStyleIdx="2" presStyleCnt="3"/>
      <dgm:spPr/>
    </dgm:pt>
    <dgm:pt modelId="{C8A323F2-27FA-5745-BEDF-158D779B07C8}" type="pres">
      <dgm:prSet presAssocID="{28405F29-1F18-5545-9B5A-D940FD2BCA55}" presName="gear3dstNode" presStyleLbl="node1" presStyleIdx="2" presStyleCnt="3"/>
      <dgm:spPr/>
    </dgm:pt>
    <dgm:pt modelId="{A825B7AA-E537-9346-9AEA-2D0E0A6C04F2}" type="pres">
      <dgm:prSet presAssocID="{283AA048-969F-5748-A8ED-816D16D6BE90}" presName="connector1" presStyleLbl="sibTrans2D1" presStyleIdx="0" presStyleCnt="3"/>
      <dgm:spPr/>
    </dgm:pt>
    <dgm:pt modelId="{41693AE2-E480-844A-9355-53DBCBFD1EB9}" type="pres">
      <dgm:prSet presAssocID="{0942F999-FE00-0348-A316-E1BAE4C41D1F}" presName="connector2" presStyleLbl="sibTrans2D1" presStyleIdx="1" presStyleCnt="3" custFlipHor="1" custScaleX="43265" custScaleY="38659" custLinFactNeighborX="-69525" custLinFactNeighborY="55758"/>
      <dgm:spPr/>
    </dgm:pt>
    <dgm:pt modelId="{A0DEB8FF-A804-624E-8E58-71692BEAB779}" type="pres">
      <dgm:prSet presAssocID="{DB286BB2-3F34-B04F-B757-8A7F3D94C3F2}" presName="connector3" presStyleLbl="sibTrans2D1" presStyleIdx="2" presStyleCnt="3"/>
      <dgm:spPr/>
    </dgm:pt>
  </dgm:ptLst>
  <dgm:cxnLst>
    <dgm:cxn modelId="{36DFC207-DACB-1744-B0D1-E49EFDC28260}" srcId="{53D135E5-2B1C-944F-B150-1C7E42EB5B6C}" destId="{C392CB2C-6AAA-D444-BCEA-A3415C61B7D1}" srcOrd="0" destOrd="0" parTransId="{B93ECCC6-1A0F-8442-B839-9640351D8524}" sibTransId="{283AA048-969F-5748-A8ED-816D16D6BE90}"/>
    <dgm:cxn modelId="{06484319-E91B-EB44-9E8A-67FEC7701686}" type="presOf" srcId="{28405F29-1F18-5545-9B5A-D940FD2BCA55}" destId="{A32E698C-199C-1548-8F98-0F29F33A825C}" srcOrd="0" destOrd="0" presId="urn:microsoft.com/office/officeart/2005/8/layout/gear1"/>
    <dgm:cxn modelId="{69026042-8039-214A-8438-9B08F79BC9EB}" type="presOf" srcId="{283AA048-969F-5748-A8ED-816D16D6BE90}" destId="{A825B7AA-E537-9346-9AEA-2D0E0A6C04F2}" srcOrd="0" destOrd="0" presId="urn:microsoft.com/office/officeart/2005/8/layout/gear1"/>
    <dgm:cxn modelId="{9DCFE348-84C6-7F44-9EE3-C6B51781EA56}" srcId="{53D135E5-2B1C-944F-B150-1C7E42EB5B6C}" destId="{BEDE63C8-5DB3-8B4E-9803-87FA4FCEE4E0}" srcOrd="1" destOrd="0" parTransId="{A4EDDFEB-FEF7-4242-8223-1D0894D7C7C4}" sibTransId="{0942F999-FE00-0348-A316-E1BAE4C41D1F}"/>
    <dgm:cxn modelId="{C357904C-D8E5-D340-ABC6-301333C09E48}" type="presOf" srcId="{BEDE63C8-5DB3-8B4E-9803-87FA4FCEE4E0}" destId="{1DDADB31-78C1-544B-8262-CDF314FE6C8C}" srcOrd="0" destOrd="0" presId="urn:microsoft.com/office/officeart/2005/8/layout/gear1"/>
    <dgm:cxn modelId="{FA9B0B54-D380-DE46-8716-8385BB9F0374}" type="presOf" srcId="{0942F999-FE00-0348-A316-E1BAE4C41D1F}" destId="{41693AE2-E480-844A-9355-53DBCBFD1EB9}" srcOrd="0" destOrd="0" presId="urn:microsoft.com/office/officeart/2005/8/layout/gear1"/>
    <dgm:cxn modelId="{DC3CC561-A1C5-D341-B63A-93CC1646E5C1}" type="presOf" srcId="{28405F29-1F18-5545-9B5A-D940FD2BCA55}" destId="{CB9317BA-242C-054F-B7D9-12D6D3286D52}" srcOrd="1" destOrd="0" presId="urn:microsoft.com/office/officeart/2005/8/layout/gear1"/>
    <dgm:cxn modelId="{A398D585-0190-EF43-B108-EE8D462FF68F}" type="presOf" srcId="{C392CB2C-6AAA-D444-BCEA-A3415C61B7D1}" destId="{40B6CE87-0334-B548-A65B-5A992B317EEF}" srcOrd="2" destOrd="0" presId="urn:microsoft.com/office/officeart/2005/8/layout/gear1"/>
    <dgm:cxn modelId="{8BD9CD8A-3D26-2446-97F6-09D3D7D31ACA}" type="presOf" srcId="{53D135E5-2B1C-944F-B150-1C7E42EB5B6C}" destId="{B127C40A-7054-6D4F-AB7D-B006F8A6AB6B}" srcOrd="0" destOrd="0" presId="urn:microsoft.com/office/officeart/2005/8/layout/gear1"/>
    <dgm:cxn modelId="{1C8E41A0-EA5A-6048-822B-6A4F2AD53133}" type="presOf" srcId="{C392CB2C-6AAA-D444-BCEA-A3415C61B7D1}" destId="{8CA6F325-1DC4-9A40-A021-4A389D5308DD}" srcOrd="1" destOrd="0" presId="urn:microsoft.com/office/officeart/2005/8/layout/gear1"/>
    <dgm:cxn modelId="{45014FA1-99C7-7345-BD1E-3993B4C2B1DF}" type="presOf" srcId="{DB286BB2-3F34-B04F-B757-8A7F3D94C3F2}" destId="{A0DEB8FF-A804-624E-8E58-71692BEAB779}" srcOrd="0" destOrd="0" presId="urn:microsoft.com/office/officeart/2005/8/layout/gear1"/>
    <dgm:cxn modelId="{903861AB-7F93-6C44-A6F9-C081F0075E42}" type="presOf" srcId="{28405F29-1F18-5545-9B5A-D940FD2BCA55}" destId="{A65E553E-062D-7E43-AFD8-D517012AC024}" srcOrd="2" destOrd="0" presId="urn:microsoft.com/office/officeart/2005/8/layout/gear1"/>
    <dgm:cxn modelId="{749061D1-9962-D74D-B44C-3CF019628BD1}" type="presOf" srcId="{BEDE63C8-5DB3-8B4E-9803-87FA4FCEE4E0}" destId="{FCAC2759-1B13-3D45-9185-88531F1377BD}" srcOrd="2" destOrd="0" presId="urn:microsoft.com/office/officeart/2005/8/layout/gear1"/>
    <dgm:cxn modelId="{D4A5D3E0-A0A6-6146-A845-A13109236C59}" type="presOf" srcId="{C392CB2C-6AAA-D444-BCEA-A3415C61B7D1}" destId="{1CE7008E-30F7-A44A-B536-81BFF03A6F43}" srcOrd="0" destOrd="0" presId="urn:microsoft.com/office/officeart/2005/8/layout/gear1"/>
    <dgm:cxn modelId="{AC8A8FE4-DD62-D341-99CD-6FC3E5CEB8B2}" srcId="{53D135E5-2B1C-944F-B150-1C7E42EB5B6C}" destId="{28405F29-1F18-5545-9B5A-D940FD2BCA55}" srcOrd="2" destOrd="0" parTransId="{5D3CD3B5-5CE0-2A49-B5B9-9B31C51F775D}" sibTransId="{DB286BB2-3F34-B04F-B757-8A7F3D94C3F2}"/>
    <dgm:cxn modelId="{1FB1B2E5-2E7F-4D4D-9886-161E585C2BF1}" type="presOf" srcId="{BEDE63C8-5DB3-8B4E-9803-87FA4FCEE4E0}" destId="{56AD5075-F0BB-7647-85E7-776198F1B152}" srcOrd="1" destOrd="0" presId="urn:microsoft.com/office/officeart/2005/8/layout/gear1"/>
    <dgm:cxn modelId="{85FA11EE-67AF-1C4D-9F71-63845F5EFC7D}" type="presOf" srcId="{28405F29-1F18-5545-9B5A-D940FD2BCA55}" destId="{C8A323F2-27FA-5745-BEDF-158D779B07C8}" srcOrd="3" destOrd="0" presId="urn:microsoft.com/office/officeart/2005/8/layout/gear1"/>
    <dgm:cxn modelId="{4DB88FFD-9627-9C40-BE93-2D5358D7F9CE}" type="presParOf" srcId="{B127C40A-7054-6D4F-AB7D-B006F8A6AB6B}" destId="{1CE7008E-30F7-A44A-B536-81BFF03A6F43}" srcOrd="0" destOrd="0" presId="urn:microsoft.com/office/officeart/2005/8/layout/gear1"/>
    <dgm:cxn modelId="{C9D65CDF-61BA-7C42-B9F7-926D7954A23F}" type="presParOf" srcId="{B127C40A-7054-6D4F-AB7D-B006F8A6AB6B}" destId="{8CA6F325-1DC4-9A40-A021-4A389D5308DD}" srcOrd="1" destOrd="0" presId="urn:microsoft.com/office/officeart/2005/8/layout/gear1"/>
    <dgm:cxn modelId="{3FF1FA8C-8A9A-5B42-B03D-3843747DCB9A}" type="presParOf" srcId="{B127C40A-7054-6D4F-AB7D-B006F8A6AB6B}" destId="{40B6CE87-0334-B548-A65B-5A992B317EEF}" srcOrd="2" destOrd="0" presId="urn:microsoft.com/office/officeart/2005/8/layout/gear1"/>
    <dgm:cxn modelId="{969322CE-3040-C346-A212-321CEA986EAE}" type="presParOf" srcId="{B127C40A-7054-6D4F-AB7D-B006F8A6AB6B}" destId="{1DDADB31-78C1-544B-8262-CDF314FE6C8C}" srcOrd="3" destOrd="0" presId="urn:microsoft.com/office/officeart/2005/8/layout/gear1"/>
    <dgm:cxn modelId="{19C2B7D3-A631-B64A-A85A-F0D8CBF3D645}" type="presParOf" srcId="{B127C40A-7054-6D4F-AB7D-B006F8A6AB6B}" destId="{56AD5075-F0BB-7647-85E7-776198F1B152}" srcOrd="4" destOrd="0" presId="urn:microsoft.com/office/officeart/2005/8/layout/gear1"/>
    <dgm:cxn modelId="{2520DAD0-F183-8A4B-A8FA-0B9204FA5587}" type="presParOf" srcId="{B127C40A-7054-6D4F-AB7D-B006F8A6AB6B}" destId="{FCAC2759-1B13-3D45-9185-88531F1377BD}" srcOrd="5" destOrd="0" presId="urn:microsoft.com/office/officeart/2005/8/layout/gear1"/>
    <dgm:cxn modelId="{0B508C94-BB6F-F84F-B1BD-0F7F19A6ED81}" type="presParOf" srcId="{B127C40A-7054-6D4F-AB7D-B006F8A6AB6B}" destId="{A32E698C-199C-1548-8F98-0F29F33A825C}" srcOrd="6" destOrd="0" presId="urn:microsoft.com/office/officeart/2005/8/layout/gear1"/>
    <dgm:cxn modelId="{6150A881-8A38-6D42-AD3C-74AD566AB4B3}" type="presParOf" srcId="{B127C40A-7054-6D4F-AB7D-B006F8A6AB6B}" destId="{CB9317BA-242C-054F-B7D9-12D6D3286D52}" srcOrd="7" destOrd="0" presId="urn:microsoft.com/office/officeart/2005/8/layout/gear1"/>
    <dgm:cxn modelId="{8ED8033E-E049-5F4A-9CDB-838E92B328FA}" type="presParOf" srcId="{B127C40A-7054-6D4F-AB7D-B006F8A6AB6B}" destId="{A65E553E-062D-7E43-AFD8-D517012AC024}" srcOrd="8" destOrd="0" presId="urn:microsoft.com/office/officeart/2005/8/layout/gear1"/>
    <dgm:cxn modelId="{D169BF0C-0A89-1C4A-99D3-395F71A24063}" type="presParOf" srcId="{B127C40A-7054-6D4F-AB7D-B006F8A6AB6B}" destId="{C8A323F2-27FA-5745-BEDF-158D779B07C8}" srcOrd="9" destOrd="0" presId="urn:microsoft.com/office/officeart/2005/8/layout/gear1"/>
    <dgm:cxn modelId="{9874D484-42D8-DA4A-AADA-45D9DEF1EE04}" type="presParOf" srcId="{B127C40A-7054-6D4F-AB7D-B006F8A6AB6B}" destId="{A825B7AA-E537-9346-9AEA-2D0E0A6C04F2}" srcOrd="10" destOrd="0" presId="urn:microsoft.com/office/officeart/2005/8/layout/gear1"/>
    <dgm:cxn modelId="{D4993B70-FC4A-DF4B-BEE7-D6F1387E4B8A}" type="presParOf" srcId="{B127C40A-7054-6D4F-AB7D-B006F8A6AB6B}" destId="{41693AE2-E480-844A-9355-53DBCBFD1EB9}" srcOrd="11" destOrd="0" presId="urn:microsoft.com/office/officeart/2005/8/layout/gear1"/>
    <dgm:cxn modelId="{D6038DF9-BCBE-E64C-9DDC-AB64C12C6436}" type="presParOf" srcId="{B127C40A-7054-6D4F-AB7D-B006F8A6AB6B}" destId="{A0DEB8FF-A804-624E-8E58-71692BEAB779}"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D135E5-2B1C-944F-B150-1C7E42EB5B6C}" type="doc">
      <dgm:prSet loTypeId="urn:microsoft.com/office/officeart/2005/8/layout/gear1" loCatId="" qsTypeId="urn:microsoft.com/office/officeart/2005/8/quickstyle/simple1" qsCatId="simple" csTypeId="urn:microsoft.com/office/officeart/2005/8/colors/accent1_2" csCatId="accent1" phldr="1"/>
      <dgm:spPr/>
    </dgm:pt>
    <dgm:pt modelId="{C392CB2C-6AAA-D444-BCEA-A3415C61B7D1}">
      <dgm:prSet phldrT="[Text]" custT="1"/>
      <dgm:spPr>
        <a:solidFill>
          <a:schemeClr val="accent1">
            <a:lumMod val="50000"/>
          </a:schemeClr>
        </a:solidFill>
      </dgm:spPr>
      <dgm:t>
        <a:bodyPr/>
        <a:lstStyle/>
        <a:p>
          <a:pPr algn="ctr"/>
          <a:r>
            <a:rPr lang="en-US" sz="1600" dirty="0"/>
            <a:t>Requirements Comparison</a:t>
          </a:r>
        </a:p>
      </dgm:t>
    </dgm:pt>
    <dgm:pt modelId="{B93ECCC6-1A0F-8442-B839-9640351D8524}" type="parTrans" cxnId="{36DFC207-DACB-1744-B0D1-E49EFDC28260}">
      <dgm:prSet/>
      <dgm:spPr/>
      <dgm:t>
        <a:bodyPr/>
        <a:lstStyle/>
        <a:p>
          <a:pPr algn="r"/>
          <a:endParaRPr lang="en-US" sz="1200"/>
        </a:p>
      </dgm:t>
    </dgm:pt>
    <dgm:pt modelId="{283AA048-969F-5748-A8ED-816D16D6BE90}" type="sibTrans" cxnId="{36DFC207-DACB-1744-B0D1-E49EFDC28260}">
      <dgm:prSet/>
      <dgm:spPr>
        <a:solidFill>
          <a:schemeClr val="accent1">
            <a:tint val="60000"/>
            <a:hueOff val="0"/>
            <a:satOff val="0"/>
            <a:lumOff val="0"/>
            <a:alpha val="0"/>
          </a:schemeClr>
        </a:solidFill>
      </dgm:spPr>
      <dgm:t>
        <a:bodyPr/>
        <a:lstStyle/>
        <a:p>
          <a:pPr algn="r"/>
          <a:endParaRPr lang="en-US" sz="1200"/>
        </a:p>
      </dgm:t>
    </dgm:pt>
    <dgm:pt modelId="{BEDE63C8-5DB3-8B4E-9803-87FA4FCEE4E0}">
      <dgm:prSet phldrT="[Text]" custT="1"/>
      <dgm:spPr>
        <a:solidFill>
          <a:schemeClr val="accent2">
            <a:alpha val="48000"/>
          </a:schemeClr>
        </a:solidFill>
      </dgm:spPr>
      <dgm:t>
        <a:bodyPr/>
        <a:lstStyle/>
        <a:p>
          <a:pPr algn="ctr"/>
          <a:r>
            <a:rPr lang="en-US" sz="1400" dirty="0"/>
            <a:t>Comparison Results Validation</a:t>
          </a:r>
        </a:p>
      </dgm:t>
    </dgm:pt>
    <dgm:pt modelId="{A4EDDFEB-FEF7-4242-8223-1D0894D7C7C4}" type="parTrans" cxnId="{9DCFE348-84C6-7F44-9EE3-C6B51781EA56}">
      <dgm:prSet/>
      <dgm:spPr/>
      <dgm:t>
        <a:bodyPr/>
        <a:lstStyle/>
        <a:p>
          <a:pPr algn="r"/>
          <a:endParaRPr lang="en-US" sz="1200"/>
        </a:p>
      </dgm:t>
    </dgm:pt>
    <dgm:pt modelId="{0942F999-FE00-0348-A316-E1BAE4C41D1F}" type="sibTrans" cxnId="{9DCFE348-84C6-7F44-9EE3-C6B51781EA56}">
      <dgm:prSet/>
      <dgm:spPr>
        <a:solidFill>
          <a:schemeClr val="accent1">
            <a:tint val="60000"/>
            <a:hueOff val="0"/>
            <a:satOff val="0"/>
            <a:lumOff val="0"/>
            <a:alpha val="0"/>
          </a:schemeClr>
        </a:solidFill>
      </dgm:spPr>
      <dgm:t>
        <a:bodyPr/>
        <a:lstStyle/>
        <a:p>
          <a:pPr algn="r"/>
          <a:endParaRPr lang="en-US" sz="1200"/>
        </a:p>
      </dgm:t>
    </dgm:pt>
    <dgm:pt modelId="{28405F29-1F18-5545-9B5A-D940FD2BCA55}">
      <dgm:prSet phldrT="[Text]" custT="1"/>
      <dgm:spPr>
        <a:solidFill>
          <a:srgbClr val="7030A0">
            <a:alpha val="50000"/>
          </a:srgbClr>
        </a:solidFill>
      </dgm:spPr>
      <dgm:t>
        <a:bodyPr/>
        <a:lstStyle/>
        <a:p>
          <a:pPr algn="ctr"/>
          <a:r>
            <a:rPr lang="en-US" sz="1200" dirty="0"/>
            <a:t>Requirements Evaluation</a:t>
          </a:r>
        </a:p>
      </dgm:t>
    </dgm:pt>
    <dgm:pt modelId="{5D3CD3B5-5CE0-2A49-B5B9-9B31C51F775D}" type="parTrans" cxnId="{AC8A8FE4-DD62-D341-99CD-6FC3E5CEB8B2}">
      <dgm:prSet/>
      <dgm:spPr/>
      <dgm:t>
        <a:bodyPr/>
        <a:lstStyle/>
        <a:p>
          <a:pPr algn="r"/>
          <a:endParaRPr lang="en-US" sz="1200"/>
        </a:p>
      </dgm:t>
    </dgm:pt>
    <dgm:pt modelId="{DB286BB2-3F34-B04F-B757-8A7F3D94C3F2}" type="sibTrans" cxnId="{AC8A8FE4-DD62-D341-99CD-6FC3E5CEB8B2}">
      <dgm:prSet/>
      <dgm:spPr>
        <a:solidFill>
          <a:schemeClr val="accent1">
            <a:tint val="60000"/>
            <a:hueOff val="0"/>
            <a:satOff val="0"/>
            <a:lumOff val="0"/>
            <a:alpha val="0"/>
          </a:schemeClr>
        </a:solidFill>
      </dgm:spPr>
      <dgm:t>
        <a:bodyPr/>
        <a:lstStyle/>
        <a:p>
          <a:pPr algn="r"/>
          <a:endParaRPr lang="en-US" sz="1200"/>
        </a:p>
      </dgm:t>
    </dgm:pt>
    <dgm:pt modelId="{B127C40A-7054-6D4F-AB7D-B006F8A6AB6B}" type="pres">
      <dgm:prSet presAssocID="{53D135E5-2B1C-944F-B150-1C7E42EB5B6C}" presName="composite" presStyleCnt="0">
        <dgm:presLayoutVars>
          <dgm:chMax val="3"/>
          <dgm:animLvl val="lvl"/>
          <dgm:resizeHandles val="exact"/>
        </dgm:presLayoutVars>
      </dgm:prSet>
      <dgm:spPr/>
    </dgm:pt>
    <dgm:pt modelId="{1CE7008E-30F7-A44A-B536-81BFF03A6F43}" type="pres">
      <dgm:prSet presAssocID="{C392CB2C-6AAA-D444-BCEA-A3415C61B7D1}" presName="gear1" presStyleLbl="node1" presStyleIdx="0" presStyleCnt="3" custAng="21315231" custLinFactNeighborX="-51964" custLinFactNeighborY="-58375">
        <dgm:presLayoutVars>
          <dgm:chMax val="1"/>
          <dgm:bulletEnabled val="1"/>
        </dgm:presLayoutVars>
      </dgm:prSet>
      <dgm:spPr/>
    </dgm:pt>
    <dgm:pt modelId="{8CA6F325-1DC4-9A40-A021-4A389D5308DD}" type="pres">
      <dgm:prSet presAssocID="{C392CB2C-6AAA-D444-BCEA-A3415C61B7D1}" presName="gear1srcNode" presStyleLbl="node1" presStyleIdx="0" presStyleCnt="3"/>
      <dgm:spPr/>
    </dgm:pt>
    <dgm:pt modelId="{40B6CE87-0334-B548-A65B-5A992B317EEF}" type="pres">
      <dgm:prSet presAssocID="{C392CB2C-6AAA-D444-BCEA-A3415C61B7D1}" presName="gear1dstNode" presStyleLbl="node1" presStyleIdx="0" presStyleCnt="3"/>
      <dgm:spPr/>
    </dgm:pt>
    <dgm:pt modelId="{1DDADB31-78C1-544B-8262-CDF314FE6C8C}" type="pres">
      <dgm:prSet presAssocID="{BEDE63C8-5DB3-8B4E-9803-87FA4FCEE4E0}" presName="gear2" presStyleLbl="node1" presStyleIdx="1" presStyleCnt="3" custAng="337493" custScaleX="126645" custScaleY="126836" custLinFactX="18592" custLinFactNeighborX="100000" custLinFactNeighborY="46390">
        <dgm:presLayoutVars>
          <dgm:chMax val="1"/>
          <dgm:bulletEnabled val="1"/>
        </dgm:presLayoutVars>
      </dgm:prSet>
      <dgm:spPr/>
    </dgm:pt>
    <dgm:pt modelId="{56AD5075-F0BB-7647-85E7-776198F1B152}" type="pres">
      <dgm:prSet presAssocID="{BEDE63C8-5DB3-8B4E-9803-87FA4FCEE4E0}" presName="gear2srcNode" presStyleLbl="node1" presStyleIdx="1" presStyleCnt="3"/>
      <dgm:spPr/>
    </dgm:pt>
    <dgm:pt modelId="{FCAC2759-1B13-3D45-9185-88531F1377BD}" type="pres">
      <dgm:prSet presAssocID="{BEDE63C8-5DB3-8B4E-9803-87FA4FCEE4E0}" presName="gear2dstNode" presStyleLbl="node1" presStyleIdx="1" presStyleCnt="3"/>
      <dgm:spPr/>
    </dgm:pt>
    <dgm:pt modelId="{A32E698C-199C-1548-8F98-0F29F33A825C}" type="pres">
      <dgm:prSet presAssocID="{28405F29-1F18-5545-9B5A-D940FD2BCA55}" presName="gear3" presStyleLbl="node1" presStyleIdx="2" presStyleCnt="3" custAng="30234" custScaleX="119955" custScaleY="117945" custLinFactNeighborX="66743" custLinFactNeighborY="9648"/>
      <dgm:spPr/>
    </dgm:pt>
    <dgm:pt modelId="{CB9317BA-242C-054F-B7D9-12D6D3286D52}" type="pres">
      <dgm:prSet presAssocID="{28405F29-1F18-5545-9B5A-D940FD2BCA55}" presName="gear3tx" presStyleLbl="node1" presStyleIdx="2" presStyleCnt="3">
        <dgm:presLayoutVars>
          <dgm:chMax val="1"/>
          <dgm:bulletEnabled val="1"/>
        </dgm:presLayoutVars>
      </dgm:prSet>
      <dgm:spPr/>
    </dgm:pt>
    <dgm:pt modelId="{A65E553E-062D-7E43-AFD8-D517012AC024}" type="pres">
      <dgm:prSet presAssocID="{28405F29-1F18-5545-9B5A-D940FD2BCA55}" presName="gear3srcNode" presStyleLbl="node1" presStyleIdx="2" presStyleCnt="3"/>
      <dgm:spPr/>
    </dgm:pt>
    <dgm:pt modelId="{C8A323F2-27FA-5745-BEDF-158D779B07C8}" type="pres">
      <dgm:prSet presAssocID="{28405F29-1F18-5545-9B5A-D940FD2BCA55}" presName="gear3dstNode" presStyleLbl="node1" presStyleIdx="2" presStyleCnt="3"/>
      <dgm:spPr/>
    </dgm:pt>
    <dgm:pt modelId="{A825B7AA-E537-9346-9AEA-2D0E0A6C04F2}" type="pres">
      <dgm:prSet presAssocID="{283AA048-969F-5748-A8ED-816D16D6BE90}" presName="connector1" presStyleLbl="sibTrans2D1" presStyleIdx="0" presStyleCnt="3"/>
      <dgm:spPr/>
    </dgm:pt>
    <dgm:pt modelId="{41693AE2-E480-844A-9355-53DBCBFD1EB9}" type="pres">
      <dgm:prSet presAssocID="{0942F999-FE00-0348-A316-E1BAE4C41D1F}" presName="connector2" presStyleLbl="sibTrans2D1" presStyleIdx="1" presStyleCnt="3" custFlipHor="1" custScaleX="43265" custScaleY="38659" custLinFactNeighborX="-69525" custLinFactNeighborY="55758"/>
      <dgm:spPr/>
    </dgm:pt>
    <dgm:pt modelId="{A0DEB8FF-A804-624E-8E58-71692BEAB779}" type="pres">
      <dgm:prSet presAssocID="{DB286BB2-3F34-B04F-B757-8A7F3D94C3F2}" presName="connector3" presStyleLbl="sibTrans2D1" presStyleIdx="2" presStyleCnt="3"/>
      <dgm:spPr/>
    </dgm:pt>
  </dgm:ptLst>
  <dgm:cxnLst>
    <dgm:cxn modelId="{36DFC207-DACB-1744-B0D1-E49EFDC28260}" srcId="{53D135E5-2B1C-944F-B150-1C7E42EB5B6C}" destId="{C392CB2C-6AAA-D444-BCEA-A3415C61B7D1}" srcOrd="0" destOrd="0" parTransId="{B93ECCC6-1A0F-8442-B839-9640351D8524}" sibTransId="{283AA048-969F-5748-A8ED-816D16D6BE90}"/>
    <dgm:cxn modelId="{06484319-E91B-EB44-9E8A-67FEC7701686}" type="presOf" srcId="{28405F29-1F18-5545-9B5A-D940FD2BCA55}" destId="{A32E698C-199C-1548-8F98-0F29F33A825C}" srcOrd="0" destOrd="0" presId="urn:microsoft.com/office/officeart/2005/8/layout/gear1"/>
    <dgm:cxn modelId="{69026042-8039-214A-8438-9B08F79BC9EB}" type="presOf" srcId="{283AA048-969F-5748-A8ED-816D16D6BE90}" destId="{A825B7AA-E537-9346-9AEA-2D0E0A6C04F2}" srcOrd="0" destOrd="0" presId="urn:microsoft.com/office/officeart/2005/8/layout/gear1"/>
    <dgm:cxn modelId="{9DCFE348-84C6-7F44-9EE3-C6B51781EA56}" srcId="{53D135E5-2B1C-944F-B150-1C7E42EB5B6C}" destId="{BEDE63C8-5DB3-8B4E-9803-87FA4FCEE4E0}" srcOrd="1" destOrd="0" parTransId="{A4EDDFEB-FEF7-4242-8223-1D0894D7C7C4}" sibTransId="{0942F999-FE00-0348-A316-E1BAE4C41D1F}"/>
    <dgm:cxn modelId="{C357904C-D8E5-D340-ABC6-301333C09E48}" type="presOf" srcId="{BEDE63C8-5DB3-8B4E-9803-87FA4FCEE4E0}" destId="{1DDADB31-78C1-544B-8262-CDF314FE6C8C}" srcOrd="0" destOrd="0" presId="urn:microsoft.com/office/officeart/2005/8/layout/gear1"/>
    <dgm:cxn modelId="{FA9B0B54-D380-DE46-8716-8385BB9F0374}" type="presOf" srcId="{0942F999-FE00-0348-A316-E1BAE4C41D1F}" destId="{41693AE2-E480-844A-9355-53DBCBFD1EB9}" srcOrd="0" destOrd="0" presId="urn:microsoft.com/office/officeart/2005/8/layout/gear1"/>
    <dgm:cxn modelId="{DC3CC561-A1C5-D341-B63A-93CC1646E5C1}" type="presOf" srcId="{28405F29-1F18-5545-9B5A-D940FD2BCA55}" destId="{CB9317BA-242C-054F-B7D9-12D6D3286D52}" srcOrd="1" destOrd="0" presId="urn:microsoft.com/office/officeart/2005/8/layout/gear1"/>
    <dgm:cxn modelId="{A398D585-0190-EF43-B108-EE8D462FF68F}" type="presOf" srcId="{C392CB2C-6AAA-D444-BCEA-A3415C61B7D1}" destId="{40B6CE87-0334-B548-A65B-5A992B317EEF}" srcOrd="2" destOrd="0" presId="urn:microsoft.com/office/officeart/2005/8/layout/gear1"/>
    <dgm:cxn modelId="{8BD9CD8A-3D26-2446-97F6-09D3D7D31ACA}" type="presOf" srcId="{53D135E5-2B1C-944F-B150-1C7E42EB5B6C}" destId="{B127C40A-7054-6D4F-AB7D-B006F8A6AB6B}" srcOrd="0" destOrd="0" presId="urn:microsoft.com/office/officeart/2005/8/layout/gear1"/>
    <dgm:cxn modelId="{1C8E41A0-EA5A-6048-822B-6A4F2AD53133}" type="presOf" srcId="{C392CB2C-6AAA-D444-BCEA-A3415C61B7D1}" destId="{8CA6F325-1DC4-9A40-A021-4A389D5308DD}" srcOrd="1" destOrd="0" presId="urn:microsoft.com/office/officeart/2005/8/layout/gear1"/>
    <dgm:cxn modelId="{45014FA1-99C7-7345-BD1E-3993B4C2B1DF}" type="presOf" srcId="{DB286BB2-3F34-B04F-B757-8A7F3D94C3F2}" destId="{A0DEB8FF-A804-624E-8E58-71692BEAB779}" srcOrd="0" destOrd="0" presId="urn:microsoft.com/office/officeart/2005/8/layout/gear1"/>
    <dgm:cxn modelId="{903861AB-7F93-6C44-A6F9-C081F0075E42}" type="presOf" srcId="{28405F29-1F18-5545-9B5A-D940FD2BCA55}" destId="{A65E553E-062D-7E43-AFD8-D517012AC024}" srcOrd="2" destOrd="0" presId="urn:microsoft.com/office/officeart/2005/8/layout/gear1"/>
    <dgm:cxn modelId="{749061D1-9962-D74D-B44C-3CF019628BD1}" type="presOf" srcId="{BEDE63C8-5DB3-8B4E-9803-87FA4FCEE4E0}" destId="{FCAC2759-1B13-3D45-9185-88531F1377BD}" srcOrd="2" destOrd="0" presId="urn:microsoft.com/office/officeart/2005/8/layout/gear1"/>
    <dgm:cxn modelId="{D4A5D3E0-A0A6-6146-A845-A13109236C59}" type="presOf" srcId="{C392CB2C-6AAA-D444-BCEA-A3415C61B7D1}" destId="{1CE7008E-30F7-A44A-B536-81BFF03A6F43}" srcOrd="0" destOrd="0" presId="urn:microsoft.com/office/officeart/2005/8/layout/gear1"/>
    <dgm:cxn modelId="{AC8A8FE4-DD62-D341-99CD-6FC3E5CEB8B2}" srcId="{53D135E5-2B1C-944F-B150-1C7E42EB5B6C}" destId="{28405F29-1F18-5545-9B5A-D940FD2BCA55}" srcOrd="2" destOrd="0" parTransId="{5D3CD3B5-5CE0-2A49-B5B9-9B31C51F775D}" sibTransId="{DB286BB2-3F34-B04F-B757-8A7F3D94C3F2}"/>
    <dgm:cxn modelId="{1FB1B2E5-2E7F-4D4D-9886-161E585C2BF1}" type="presOf" srcId="{BEDE63C8-5DB3-8B4E-9803-87FA4FCEE4E0}" destId="{56AD5075-F0BB-7647-85E7-776198F1B152}" srcOrd="1" destOrd="0" presId="urn:microsoft.com/office/officeart/2005/8/layout/gear1"/>
    <dgm:cxn modelId="{85FA11EE-67AF-1C4D-9F71-63845F5EFC7D}" type="presOf" srcId="{28405F29-1F18-5545-9B5A-D940FD2BCA55}" destId="{C8A323F2-27FA-5745-BEDF-158D779B07C8}" srcOrd="3" destOrd="0" presId="urn:microsoft.com/office/officeart/2005/8/layout/gear1"/>
    <dgm:cxn modelId="{4DB88FFD-9627-9C40-BE93-2D5358D7F9CE}" type="presParOf" srcId="{B127C40A-7054-6D4F-AB7D-B006F8A6AB6B}" destId="{1CE7008E-30F7-A44A-B536-81BFF03A6F43}" srcOrd="0" destOrd="0" presId="urn:microsoft.com/office/officeart/2005/8/layout/gear1"/>
    <dgm:cxn modelId="{C9D65CDF-61BA-7C42-B9F7-926D7954A23F}" type="presParOf" srcId="{B127C40A-7054-6D4F-AB7D-B006F8A6AB6B}" destId="{8CA6F325-1DC4-9A40-A021-4A389D5308DD}" srcOrd="1" destOrd="0" presId="urn:microsoft.com/office/officeart/2005/8/layout/gear1"/>
    <dgm:cxn modelId="{3FF1FA8C-8A9A-5B42-B03D-3843747DCB9A}" type="presParOf" srcId="{B127C40A-7054-6D4F-AB7D-B006F8A6AB6B}" destId="{40B6CE87-0334-B548-A65B-5A992B317EEF}" srcOrd="2" destOrd="0" presId="urn:microsoft.com/office/officeart/2005/8/layout/gear1"/>
    <dgm:cxn modelId="{969322CE-3040-C346-A212-321CEA986EAE}" type="presParOf" srcId="{B127C40A-7054-6D4F-AB7D-B006F8A6AB6B}" destId="{1DDADB31-78C1-544B-8262-CDF314FE6C8C}" srcOrd="3" destOrd="0" presId="urn:microsoft.com/office/officeart/2005/8/layout/gear1"/>
    <dgm:cxn modelId="{19C2B7D3-A631-B64A-A85A-F0D8CBF3D645}" type="presParOf" srcId="{B127C40A-7054-6D4F-AB7D-B006F8A6AB6B}" destId="{56AD5075-F0BB-7647-85E7-776198F1B152}" srcOrd="4" destOrd="0" presId="urn:microsoft.com/office/officeart/2005/8/layout/gear1"/>
    <dgm:cxn modelId="{2520DAD0-F183-8A4B-A8FA-0B9204FA5587}" type="presParOf" srcId="{B127C40A-7054-6D4F-AB7D-B006F8A6AB6B}" destId="{FCAC2759-1B13-3D45-9185-88531F1377BD}" srcOrd="5" destOrd="0" presId="urn:microsoft.com/office/officeart/2005/8/layout/gear1"/>
    <dgm:cxn modelId="{0B508C94-BB6F-F84F-B1BD-0F7F19A6ED81}" type="presParOf" srcId="{B127C40A-7054-6D4F-AB7D-B006F8A6AB6B}" destId="{A32E698C-199C-1548-8F98-0F29F33A825C}" srcOrd="6" destOrd="0" presId="urn:microsoft.com/office/officeart/2005/8/layout/gear1"/>
    <dgm:cxn modelId="{6150A881-8A38-6D42-AD3C-74AD566AB4B3}" type="presParOf" srcId="{B127C40A-7054-6D4F-AB7D-B006F8A6AB6B}" destId="{CB9317BA-242C-054F-B7D9-12D6D3286D52}" srcOrd="7" destOrd="0" presId="urn:microsoft.com/office/officeart/2005/8/layout/gear1"/>
    <dgm:cxn modelId="{8ED8033E-E049-5F4A-9CDB-838E92B328FA}" type="presParOf" srcId="{B127C40A-7054-6D4F-AB7D-B006F8A6AB6B}" destId="{A65E553E-062D-7E43-AFD8-D517012AC024}" srcOrd="8" destOrd="0" presId="urn:microsoft.com/office/officeart/2005/8/layout/gear1"/>
    <dgm:cxn modelId="{D169BF0C-0A89-1C4A-99D3-395F71A24063}" type="presParOf" srcId="{B127C40A-7054-6D4F-AB7D-B006F8A6AB6B}" destId="{C8A323F2-27FA-5745-BEDF-158D779B07C8}" srcOrd="9" destOrd="0" presId="urn:microsoft.com/office/officeart/2005/8/layout/gear1"/>
    <dgm:cxn modelId="{9874D484-42D8-DA4A-AADA-45D9DEF1EE04}" type="presParOf" srcId="{B127C40A-7054-6D4F-AB7D-B006F8A6AB6B}" destId="{A825B7AA-E537-9346-9AEA-2D0E0A6C04F2}" srcOrd="10" destOrd="0" presId="urn:microsoft.com/office/officeart/2005/8/layout/gear1"/>
    <dgm:cxn modelId="{D4993B70-FC4A-DF4B-BEE7-D6F1387E4B8A}" type="presParOf" srcId="{B127C40A-7054-6D4F-AB7D-B006F8A6AB6B}" destId="{41693AE2-E480-844A-9355-53DBCBFD1EB9}" srcOrd="11" destOrd="0" presId="urn:microsoft.com/office/officeart/2005/8/layout/gear1"/>
    <dgm:cxn modelId="{D6038DF9-BCBE-E64C-9DDC-AB64C12C6436}" type="presParOf" srcId="{B127C40A-7054-6D4F-AB7D-B006F8A6AB6B}" destId="{A0DEB8FF-A804-624E-8E58-71692BEAB779}"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D135E5-2B1C-944F-B150-1C7E42EB5B6C}" type="doc">
      <dgm:prSet loTypeId="urn:microsoft.com/office/officeart/2005/8/layout/gear1" loCatId="" qsTypeId="urn:microsoft.com/office/officeart/2005/8/quickstyle/simple1" qsCatId="simple" csTypeId="urn:microsoft.com/office/officeart/2005/8/colors/accent1_2" csCatId="accent1" phldr="1"/>
      <dgm:spPr/>
    </dgm:pt>
    <dgm:pt modelId="{C392CB2C-6AAA-D444-BCEA-A3415C61B7D1}">
      <dgm:prSet phldrT="[Text]" custT="1"/>
      <dgm:spPr>
        <a:solidFill>
          <a:schemeClr val="accent1">
            <a:lumMod val="50000"/>
            <a:alpha val="46000"/>
          </a:schemeClr>
        </a:solidFill>
      </dgm:spPr>
      <dgm:t>
        <a:bodyPr/>
        <a:lstStyle/>
        <a:p>
          <a:pPr algn="ctr"/>
          <a:r>
            <a:rPr lang="en-US" sz="1600" dirty="0"/>
            <a:t>Requirements Comparison</a:t>
          </a:r>
        </a:p>
      </dgm:t>
    </dgm:pt>
    <dgm:pt modelId="{B93ECCC6-1A0F-8442-B839-9640351D8524}" type="parTrans" cxnId="{36DFC207-DACB-1744-B0D1-E49EFDC28260}">
      <dgm:prSet/>
      <dgm:spPr/>
      <dgm:t>
        <a:bodyPr/>
        <a:lstStyle/>
        <a:p>
          <a:pPr algn="r"/>
          <a:endParaRPr lang="en-US" sz="1200"/>
        </a:p>
      </dgm:t>
    </dgm:pt>
    <dgm:pt modelId="{283AA048-969F-5748-A8ED-816D16D6BE90}" type="sibTrans" cxnId="{36DFC207-DACB-1744-B0D1-E49EFDC28260}">
      <dgm:prSet/>
      <dgm:spPr>
        <a:solidFill>
          <a:schemeClr val="accent1">
            <a:tint val="60000"/>
            <a:hueOff val="0"/>
            <a:satOff val="0"/>
            <a:lumOff val="0"/>
            <a:alpha val="0"/>
          </a:schemeClr>
        </a:solidFill>
      </dgm:spPr>
      <dgm:t>
        <a:bodyPr/>
        <a:lstStyle/>
        <a:p>
          <a:pPr algn="r"/>
          <a:endParaRPr lang="en-US" sz="1200"/>
        </a:p>
      </dgm:t>
    </dgm:pt>
    <dgm:pt modelId="{BEDE63C8-5DB3-8B4E-9803-87FA4FCEE4E0}">
      <dgm:prSet phldrT="[Text]" custT="1"/>
      <dgm:spPr>
        <a:solidFill>
          <a:schemeClr val="accent2"/>
        </a:solidFill>
      </dgm:spPr>
      <dgm:t>
        <a:bodyPr/>
        <a:lstStyle/>
        <a:p>
          <a:pPr algn="ctr"/>
          <a:r>
            <a:rPr lang="en-US" sz="1400" dirty="0"/>
            <a:t>Comparison Results Validation</a:t>
          </a:r>
        </a:p>
      </dgm:t>
    </dgm:pt>
    <dgm:pt modelId="{A4EDDFEB-FEF7-4242-8223-1D0894D7C7C4}" type="parTrans" cxnId="{9DCFE348-84C6-7F44-9EE3-C6B51781EA56}">
      <dgm:prSet/>
      <dgm:spPr/>
      <dgm:t>
        <a:bodyPr/>
        <a:lstStyle/>
        <a:p>
          <a:pPr algn="r"/>
          <a:endParaRPr lang="en-US" sz="1200"/>
        </a:p>
      </dgm:t>
    </dgm:pt>
    <dgm:pt modelId="{0942F999-FE00-0348-A316-E1BAE4C41D1F}" type="sibTrans" cxnId="{9DCFE348-84C6-7F44-9EE3-C6B51781EA56}">
      <dgm:prSet/>
      <dgm:spPr>
        <a:solidFill>
          <a:schemeClr val="accent1">
            <a:tint val="60000"/>
            <a:hueOff val="0"/>
            <a:satOff val="0"/>
            <a:lumOff val="0"/>
            <a:alpha val="0"/>
          </a:schemeClr>
        </a:solidFill>
      </dgm:spPr>
      <dgm:t>
        <a:bodyPr/>
        <a:lstStyle/>
        <a:p>
          <a:pPr algn="r"/>
          <a:endParaRPr lang="en-US" sz="1200"/>
        </a:p>
      </dgm:t>
    </dgm:pt>
    <dgm:pt modelId="{28405F29-1F18-5545-9B5A-D940FD2BCA55}">
      <dgm:prSet phldrT="[Text]" custT="1"/>
      <dgm:spPr>
        <a:solidFill>
          <a:srgbClr val="7030A0">
            <a:alpha val="50000"/>
          </a:srgbClr>
        </a:solidFill>
      </dgm:spPr>
      <dgm:t>
        <a:bodyPr/>
        <a:lstStyle/>
        <a:p>
          <a:pPr algn="ctr"/>
          <a:r>
            <a:rPr lang="en-US" sz="1200" dirty="0"/>
            <a:t>Requirements Evaluation</a:t>
          </a:r>
        </a:p>
      </dgm:t>
    </dgm:pt>
    <dgm:pt modelId="{5D3CD3B5-5CE0-2A49-B5B9-9B31C51F775D}" type="parTrans" cxnId="{AC8A8FE4-DD62-D341-99CD-6FC3E5CEB8B2}">
      <dgm:prSet/>
      <dgm:spPr/>
      <dgm:t>
        <a:bodyPr/>
        <a:lstStyle/>
        <a:p>
          <a:pPr algn="r"/>
          <a:endParaRPr lang="en-US" sz="1200"/>
        </a:p>
      </dgm:t>
    </dgm:pt>
    <dgm:pt modelId="{DB286BB2-3F34-B04F-B757-8A7F3D94C3F2}" type="sibTrans" cxnId="{AC8A8FE4-DD62-D341-99CD-6FC3E5CEB8B2}">
      <dgm:prSet/>
      <dgm:spPr>
        <a:solidFill>
          <a:schemeClr val="accent1">
            <a:tint val="60000"/>
            <a:hueOff val="0"/>
            <a:satOff val="0"/>
            <a:lumOff val="0"/>
            <a:alpha val="0"/>
          </a:schemeClr>
        </a:solidFill>
      </dgm:spPr>
      <dgm:t>
        <a:bodyPr/>
        <a:lstStyle/>
        <a:p>
          <a:pPr algn="r"/>
          <a:endParaRPr lang="en-US" sz="1200"/>
        </a:p>
      </dgm:t>
    </dgm:pt>
    <dgm:pt modelId="{B127C40A-7054-6D4F-AB7D-B006F8A6AB6B}" type="pres">
      <dgm:prSet presAssocID="{53D135E5-2B1C-944F-B150-1C7E42EB5B6C}" presName="composite" presStyleCnt="0">
        <dgm:presLayoutVars>
          <dgm:chMax val="3"/>
          <dgm:animLvl val="lvl"/>
          <dgm:resizeHandles val="exact"/>
        </dgm:presLayoutVars>
      </dgm:prSet>
      <dgm:spPr/>
    </dgm:pt>
    <dgm:pt modelId="{1CE7008E-30F7-A44A-B536-81BFF03A6F43}" type="pres">
      <dgm:prSet presAssocID="{C392CB2C-6AAA-D444-BCEA-A3415C61B7D1}" presName="gear1" presStyleLbl="node1" presStyleIdx="0" presStyleCnt="3" custAng="21315231" custLinFactNeighborX="-51964" custLinFactNeighborY="-58375">
        <dgm:presLayoutVars>
          <dgm:chMax val="1"/>
          <dgm:bulletEnabled val="1"/>
        </dgm:presLayoutVars>
      </dgm:prSet>
      <dgm:spPr/>
    </dgm:pt>
    <dgm:pt modelId="{8CA6F325-1DC4-9A40-A021-4A389D5308DD}" type="pres">
      <dgm:prSet presAssocID="{C392CB2C-6AAA-D444-BCEA-A3415C61B7D1}" presName="gear1srcNode" presStyleLbl="node1" presStyleIdx="0" presStyleCnt="3"/>
      <dgm:spPr/>
    </dgm:pt>
    <dgm:pt modelId="{40B6CE87-0334-B548-A65B-5A992B317EEF}" type="pres">
      <dgm:prSet presAssocID="{C392CB2C-6AAA-D444-BCEA-A3415C61B7D1}" presName="gear1dstNode" presStyleLbl="node1" presStyleIdx="0" presStyleCnt="3"/>
      <dgm:spPr/>
    </dgm:pt>
    <dgm:pt modelId="{1DDADB31-78C1-544B-8262-CDF314FE6C8C}" type="pres">
      <dgm:prSet presAssocID="{BEDE63C8-5DB3-8B4E-9803-87FA4FCEE4E0}" presName="gear2" presStyleLbl="node1" presStyleIdx="1" presStyleCnt="3" custAng="337493" custScaleX="126645" custScaleY="126836" custLinFactX="18592" custLinFactNeighborX="100000" custLinFactNeighborY="46390">
        <dgm:presLayoutVars>
          <dgm:chMax val="1"/>
          <dgm:bulletEnabled val="1"/>
        </dgm:presLayoutVars>
      </dgm:prSet>
      <dgm:spPr/>
    </dgm:pt>
    <dgm:pt modelId="{56AD5075-F0BB-7647-85E7-776198F1B152}" type="pres">
      <dgm:prSet presAssocID="{BEDE63C8-5DB3-8B4E-9803-87FA4FCEE4E0}" presName="gear2srcNode" presStyleLbl="node1" presStyleIdx="1" presStyleCnt="3"/>
      <dgm:spPr/>
    </dgm:pt>
    <dgm:pt modelId="{FCAC2759-1B13-3D45-9185-88531F1377BD}" type="pres">
      <dgm:prSet presAssocID="{BEDE63C8-5DB3-8B4E-9803-87FA4FCEE4E0}" presName="gear2dstNode" presStyleLbl="node1" presStyleIdx="1" presStyleCnt="3"/>
      <dgm:spPr/>
    </dgm:pt>
    <dgm:pt modelId="{A32E698C-199C-1548-8F98-0F29F33A825C}" type="pres">
      <dgm:prSet presAssocID="{28405F29-1F18-5545-9B5A-D940FD2BCA55}" presName="gear3" presStyleLbl="node1" presStyleIdx="2" presStyleCnt="3" custAng="30234" custScaleX="119955" custScaleY="117945" custLinFactNeighborX="66743" custLinFactNeighborY="9648"/>
      <dgm:spPr/>
    </dgm:pt>
    <dgm:pt modelId="{CB9317BA-242C-054F-B7D9-12D6D3286D52}" type="pres">
      <dgm:prSet presAssocID="{28405F29-1F18-5545-9B5A-D940FD2BCA55}" presName="gear3tx" presStyleLbl="node1" presStyleIdx="2" presStyleCnt="3">
        <dgm:presLayoutVars>
          <dgm:chMax val="1"/>
          <dgm:bulletEnabled val="1"/>
        </dgm:presLayoutVars>
      </dgm:prSet>
      <dgm:spPr/>
    </dgm:pt>
    <dgm:pt modelId="{A65E553E-062D-7E43-AFD8-D517012AC024}" type="pres">
      <dgm:prSet presAssocID="{28405F29-1F18-5545-9B5A-D940FD2BCA55}" presName="gear3srcNode" presStyleLbl="node1" presStyleIdx="2" presStyleCnt="3"/>
      <dgm:spPr/>
    </dgm:pt>
    <dgm:pt modelId="{C8A323F2-27FA-5745-BEDF-158D779B07C8}" type="pres">
      <dgm:prSet presAssocID="{28405F29-1F18-5545-9B5A-D940FD2BCA55}" presName="gear3dstNode" presStyleLbl="node1" presStyleIdx="2" presStyleCnt="3"/>
      <dgm:spPr/>
    </dgm:pt>
    <dgm:pt modelId="{A825B7AA-E537-9346-9AEA-2D0E0A6C04F2}" type="pres">
      <dgm:prSet presAssocID="{283AA048-969F-5748-A8ED-816D16D6BE90}" presName="connector1" presStyleLbl="sibTrans2D1" presStyleIdx="0" presStyleCnt="3"/>
      <dgm:spPr/>
    </dgm:pt>
    <dgm:pt modelId="{41693AE2-E480-844A-9355-53DBCBFD1EB9}" type="pres">
      <dgm:prSet presAssocID="{0942F999-FE00-0348-A316-E1BAE4C41D1F}" presName="connector2" presStyleLbl="sibTrans2D1" presStyleIdx="1" presStyleCnt="3" custFlipHor="1" custScaleX="43265" custScaleY="38659" custLinFactNeighborX="-69525" custLinFactNeighborY="55758"/>
      <dgm:spPr/>
    </dgm:pt>
    <dgm:pt modelId="{A0DEB8FF-A804-624E-8E58-71692BEAB779}" type="pres">
      <dgm:prSet presAssocID="{DB286BB2-3F34-B04F-B757-8A7F3D94C3F2}" presName="connector3" presStyleLbl="sibTrans2D1" presStyleIdx="2" presStyleCnt="3"/>
      <dgm:spPr/>
    </dgm:pt>
  </dgm:ptLst>
  <dgm:cxnLst>
    <dgm:cxn modelId="{36DFC207-DACB-1744-B0D1-E49EFDC28260}" srcId="{53D135E5-2B1C-944F-B150-1C7E42EB5B6C}" destId="{C392CB2C-6AAA-D444-BCEA-A3415C61B7D1}" srcOrd="0" destOrd="0" parTransId="{B93ECCC6-1A0F-8442-B839-9640351D8524}" sibTransId="{283AA048-969F-5748-A8ED-816D16D6BE90}"/>
    <dgm:cxn modelId="{06484319-E91B-EB44-9E8A-67FEC7701686}" type="presOf" srcId="{28405F29-1F18-5545-9B5A-D940FD2BCA55}" destId="{A32E698C-199C-1548-8F98-0F29F33A825C}" srcOrd="0" destOrd="0" presId="urn:microsoft.com/office/officeart/2005/8/layout/gear1"/>
    <dgm:cxn modelId="{69026042-8039-214A-8438-9B08F79BC9EB}" type="presOf" srcId="{283AA048-969F-5748-A8ED-816D16D6BE90}" destId="{A825B7AA-E537-9346-9AEA-2D0E0A6C04F2}" srcOrd="0" destOrd="0" presId="urn:microsoft.com/office/officeart/2005/8/layout/gear1"/>
    <dgm:cxn modelId="{9DCFE348-84C6-7F44-9EE3-C6B51781EA56}" srcId="{53D135E5-2B1C-944F-B150-1C7E42EB5B6C}" destId="{BEDE63C8-5DB3-8B4E-9803-87FA4FCEE4E0}" srcOrd="1" destOrd="0" parTransId="{A4EDDFEB-FEF7-4242-8223-1D0894D7C7C4}" sibTransId="{0942F999-FE00-0348-A316-E1BAE4C41D1F}"/>
    <dgm:cxn modelId="{C357904C-D8E5-D340-ABC6-301333C09E48}" type="presOf" srcId="{BEDE63C8-5DB3-8B4E-9803-87FA4FCEE4E0}" destId="{1DDADB31-78C1-544B-8262-CDF314FE6C8C}" srcOrd="0" destOrd="0" presId="urn:microsoft.com/office/officeart/2005/8/layout/gear1"/>
    <dgm:cxn modelId="{FA9B0B54-D380-DE46-8716-8385BB9F0374}" type="presOf" srcId="{0942F999-FE00-0348-A316-E1BAE4C41D1F}" destId="{41693AE2-E480-844A-9355-53DBCBFD1EB9}" srcOrd="0" destOrd="0" presId="urn:microsoft.com/office/officeart/2005/8/layout/gear1"/>
    <dgm:cxn modelId="{DC3CC561-A1C5-D341-B63A-93CC1646E5C1}" type="presOf" srcId="{28405F29-1F18-5545-9B5A-D940FD2BCA55}" destId="{CB9317BA-242C-054F-B7D9-12D6D3286D52}" srcOrd="1" destOrd="0" presId="urn:microsoft.com/office/officeart/2005/8/layout/gear1"/>
    <dgm:cxn modelId="{A398D585-0190-EF43-B108-EE8D462FF68F}" type="presOf" srcId="{C392CB2C-6AAA-D444-BCEA-A3415C61B7D1}" destId="{40B6CE87-0334-B548-A65B-5A992B317EEF}" srcOrd="2" destOrd="0" presId="urn:microsoft.com/office/officeart/2005/8/layout/gear1"/>
    <dgm:cxn modelId="{8BD9CD8A-3D26-2446-97F6-09D3D7D31ACA}" type="presOf" srcId="{53D135E5-2B1C-944F-B150-1C7E42EB5B6C}" destId="{B127C40A-7054-6D4F-AB7D-B006F8A6AB6B}" srcOrd="0" destOrd="0" presId="urn:microsoft.com/office/officeart/2005/8/layout/gear1"/>
    <dgm:cxn modelId="{1C8E41A0-EA5A-6048-822B-6A4F2AD53133}" type="presOf" srcId="{C392CB2C-6AAA-D444-BCEA-A3415C61B7D1}" destId="{8CA6F325-1DC4-9A40-A021-4A389D5308DD}" srcOrd="1" destOrd="0" presId="urn:microsoft.com/office/officeart/2005/8/layout/gear1"/>
    <dgm:cxn modelId="{45014FA1-99C7-7345-BD1E-3993B4C2B1DF}" type="presOf" srcId="{DB286BB2-3F34-B04F-B757-8A7F3D94C3F2}" destId="{A0DEB8FF-A804-624E-8E58-71692BEAB779}" srcOrd="0" destOrd="0" presId="urn:microsoft.com/office/officeart/2005/8/layout/gear1"/>
    <dgm:cxn modelId="{903861AB-7F93-6C44-A6F9-C081F0075E42}" type="presOf" srcId="{28405F29-1F18-5545-9B5A-D940FD2BCA55}" destId="{A65E553E-062D-7E43-AFD8-D517012AC024}" srcOrd="2" destOrd="0" presId="urn:microsoft.com/office/officeart/2005/8/layout/gear1"/>
    <dgm:cxn modelId="{749061D1-9962-D74D-B44C-3CF019628BD1}" type="presOf" srcId="{BEDE63C8-5DB3-8B4E-9803-87FA4FCEE4E0}" destId="{FCAC2759-1B13-3D45-9185-88531F1377BD}" srcOrd="2" destOrd="0" presId="urn:microsoft.com/office/officeart/2005/8/layout/gear1"/>
    <dgm:cxn modelId="{D4A5D3E0-A0A6-6146-A845-A13109236C59}" type="presOf" srcId="{C392CB2C-6AAA-D444-BCEA-A3415C61B7D1}" destId="{1CE7008E-30F7-A44A-B536-81BFF03A6F43}" srcOrd="0" destOrd="0" presId="urn:microsoft.com/office/officeart/2005/8/layout/gear1"/>
    <dgm:cxn modelId="{AC8A8FE4-DD62-D341-99CD-6FC3E5CEB8B2}" srcId="{53D135E5-2B1C-944F-B150-1C7E42EB5B6C}" destId="{28405F29-1F18-5545-9B5A-D940FD2BCA55}" srcOrd="2" destOrd="0" parTransId="{5D3CD3B5-5CE0-2A49-B5B9-9B31C51F775D}" sibTransId="{DB286BB2-3F34-B04F-B757-8A7F3D94C3F2}"/>
    <dgm:cxn modelId="{1FB1B2E5-2E7F-4D4D-9886-161E585C2BF1}" type="presOf" srcId="{BEDE63C8-5DB3-8B4E-9803-87FA4FCEE4E0}" destId="{56AD5075-F0BB-7647-85E7-776198F1B152}" srcOrd="1" destOrd="0" presId="urn:microsoft.com/office/officeart/2005/8/layout/gear1"/>
    <dgm:cxn modelId="{85FA11EE-67AF-1C4D-9F71-63845F5EFC7D}" type="presOf" srcId="{28405F29-1F18-5545-9B5A-D940FD2BCA55}" destId="{C8A323F2-27FA-5745-BEDF-158D779B07C8}" srcOrd="3" destOrd="0" presId="urn:microsoft.com/office/officeart/2005/8/layout/gear1"/>
    <dgm:cxn modelId="{4DB88FFD-9627-9C40-BE93-2D5358D7F9CE}" type="presParOf" srcId="{B127C40A-7054-6D4F-AB7D-B006F8A6AB6B}" destId="{1CE7008E-30F7-A44A-B536-81BFF03A6F43}" srcOrd="0" destOrd="0" presId="urn:microsoft.com/office/officeart/2005/8/layout/gear1"/>
    <dgm:cxn modelId="{C9D65CDF-61BA-7C42-B9F7-926D7954A23F}" type="presParOf" srcId="{B127C40A-7054-6D4F-AB7D-B006F8A6AB6B}" destId="{8CA6F325-1DC4-9A40-A021-4A389D5308DD}" srcOrd="1" destOrd="0" presId="urn:microsoft.com/office/officeart/2005/8/layout/gear1"/>
    <dgm:cxn modelId="{3FF1FA8C-8A9A-5B42-B03D-3843747DCB9A}" type="presParOf" srcId="{B127C40A-7054-6D4F-AB7D-B006F8A6AB6B}" destId="{40B6CE87-0334-B548-A65B-5A992B317EEF}" srcOrd="2" destOrd="0" presId="urn:microsoft.com/office/officeart/2005/8/layout/gear1"/>
    <dgm:cxn modelId="{969322CE-3040-C346-A212-321CEA986EAE}" type="presParOf" srcId="{B127C40A-7054-6D4F-AB7D-B006F8A6AB6B}" destId="{1DDADB31-78C1-544B-8262-CDF314FE6C8C}" srcOrd="3" destOrd="0" presId="urn:microsoft.com/office/officeart/2005/8/layout/gear1"/>
    <dgm:cxn modelId="{19C2B7D3-A631-B64A-A85A-F0D8CBF3D645}" type="presParOf" srcId="{B127C40A-7054-6D4F-AB7D-B006F8A6AB6B}" destId="{56AD5075-F0BB-7647-85E7-776198F1B152}" srcOrd="4" destOrd="0" presId="urn:microsoft.com/office/officeart/2005/8/layout/gear1"/>
    <dgm:cxn modelId="{2520DAD0-F183-8A4B-A8FA-0B9204FA5587}" type="presParOf" srcId="{B127C40A-7054-6D4F-AB7D-B006F8A6AB6B}" destId="{FCAC2759-1B13-3D45-9185-88531F1377BD}" srcOrd="5" destOrd="0" presId="urn:microsoft.com/office/officeart/2005/8/layout/gear1"/>
    <dgm:cxn modelId="{0B508C94-BB6F-F84F-B1BD-0F7F19A6ED81}" type="presParOf" srcId="{B127C40A-7054-6D4F-AB7D-B006F8A6AB6B}" destId="{A32E698C-199C-1548-8F98-0F29F33A825C}" srcOrd="6" destOrd="0" presId="urn:microsoft.com/office/officeart/2005/8/layout/gear1"/>
    <dgm:cxn modelId="{6150A881-8A38-6D42-AD3C-74AD566AB4B3}" type="presParOf" srcId="{B127C40A-7054-6D4F-AB7D-B006F8A6AB6B}" destId="{CB9317BA-242C-054F-B7D9-12D6D3286D52}" srcOrd="7" destOrd="0" presId="urn:microsoft.com/office/officeart/2005/8/layout/gear1"/>
    <dgm:cxn modelId="{8ED8033E-E049-5F4A-9CDB-838E92B328FA}" type="presParOf" srcId="{B127C40A-7054-6D4F-AB7D-B006F8A6AB6B}" destId="{A65E553E-062D-7E43-AFD8-D517012AC024}" srcOrd="8" destOrd="0" presId="urn:microsoft.com/office/officeart/2005/8/layout/gear1"/>
    <dgm:cxn modelId="{D169BF0C-0A89-1C4A-99D3-395F71A24063}" type="presParOf" srcId="{B127C40A-7054-6D4F-AB7D-B006F8A6AB6B}" destId="{C8A323F2-27FA-5745-BEDF-158D779B07C8}" srcOrd="9" destOrd="0" presId="urn:microsoft.com/office/officeart/2005/8/layout/gear1"/>
    <dgm:cxn modelId="{9874D484-42D8-DA4A-AADA-45D9DEF1EE04}" type="presParOf" srcId="{B127C40A-7054-6D4F-AB7D-B006F8A6AB6B}" destId="{A825B7AA-E537-9346-9AEA-2D0E0A6C04F2}" srcOrd="10" destOrd="0" presId="urn:microsoft.com/office/officeart/2005/8/layout/gear1"/>
    <dgm:cxn modelId="{D4993B70-FC4A-DF4B-BEE7-D6F1387E4B8A}" type="presParOf" srcId="{B127C40A-7054-6D4F-AB7D-B006F8A6AB6B}" destId="{41693AE2-E480-844A-9355-53DBCBFD1EB9}" srcOrd="11" destOrd="0" presId="urn:microsoft.com/office/officeart/2005/8/layout/gear1"/>
    <dgm:cxn modelId="{D6038DF9-BCBE-E64C-9DDC-AB64C12C6436}" type="presParOf" srcId="{B127C40A-7054-6D4F-AB7D-B006F8A6AB6B}" destId="{A0DEB8FF-A804-624E-8E58-71692BEAB77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D135E5-2B1C-944F-B150-1C7E42EB5B6C}" type="doc">
      <dgm:prSet loTypeId="urn:microsoft.com/office/officeart/2005/8/layout/gear1" loCatId="" qsTypeId="urn:microsoft.com/office/officeart/2005/8/quickstyle/simple1" qsCatId="simple" csTypeId="urn:microsoft.com/office/officeart/2005/8/colors/accent1_2" csCatId="accent1" phldr="1"/>
      <dgm:spPr/>
    </dgm:pt>
    <dgm:pt modelId="{C392CB2C-6AAA-D444-BCEA-A3415C61B7D1}">
      <dgm:prSet phldrT="[Text]" custT="1"/>
      <dgm:spPr>
        <a:solidFill>
          <a:schemeClr val="accent1">
            <a:lumMod val="50000"/>
          </a:schemeClr>
        </a:solidFill>
      </dgm:spPr>
      <dgm:t>
        <a:bodyPr/>
        <a:lstStyle/>
        <a:p>
          <a:pPr algn="ctr"/>
          <a:r>
            <a:rPr lang="en-US" sz="1600" dirty="0"/>
            <a:t>Requirements Comparison</a:t>
          </a:r>
        </a:p>
      </dgm:t>
    </dgm:pt>
    <dgm:pt modelId="{B93ECCC6-1A0F-8442-B839-9640351D8524}" type="parTrans" cxnId="{36DFC207-DACB-1744-B0D1-E49EFDC28260}">
      <dgm:prSet/>
      <dgm:spPr/>
      <dgm:t>
        <a:bodyPr/>
        <a:lstStyle/>
        <a:p>
          <a:pPr algn="r"/>
          <a:endParaRPr lang="en-US" sz="1200"/>
        </a:p>
      </dgm:t>
    </dgm:pt>
    <dgm:pt modelId="{283AA048-969F-5748-A8ED-816D16D6BE90}" type="sibTrans" cxnId="{36DFC207-DACB-1744-B0D1-E49EFDC28260}">
      <dgm:prSet/>
      <dgm:spPr>
        <a:solidFill>
          <a:schemeClr val="accent1">
            <a:tint val="60000"/>
            <a:hueOff val="0"/>
            <a:satOff val="0"/>
            <a:lumOff val="0"/>
            <a:alpha val="0"/>
          </a:schemeClr>
        </a:solidFill>
      </dgm:spPr>
      <dgm:t>
        <a:bodyPr/>
        <a:lstStyle/>
        <a:p>
          <a:pPr algn="r"/>
          <a:endParaRPr lang="en-US" sz="1200"/>
        </a:p>
      </dgm:t>
    </dgm:pt>
    <dgm:pt modelId="{BEDE63C8-5DB3-8B4E-9803-87FA4FCEE4E0}">
      <dgm:prSet phldrT="[Text]" custT="1"/>
      <dgm:spPr>
        <a:solidFill>
          <a:schemeClr val="accent2"/>
        </a:solidFill>
      </dgm:spPr>
      <dgm:t>
        <a:bodyPr/>
        <a:lstStyle/>
        <a:p>
          <a:pPr algn="ctr"/>
          <a:r>
            <a:rPr lang="en-US" sz="1400" dirty="0"/>
            <a:t>Comparison Results Validation</a:t>
          </a:r>
        </a:p>
      </dgm:t>
    </dgm:pt>
    <dgm:pt modelId="{A4EDDFEB-FEF7-4242-8223-1D0894D7C7C4}" type="parTrans" cxnId="{9DCFE348-84C6-7F44-9EE3-C6B51781EA56}">
      <dgm:prSet/>
      <dgm:spPr/>
      <dgm:t>
        <a:bodyPr/>
        <a:lstStyle/>
        <a:p>
          <a:pPr algn="r"/>
          <a:endParaRPr lang="en-US" sz="1200"/>
        </a:p>
      </dgm:t>
    </dgm:pt>
    <dgm:pt modelId="{0942F999-FE00-0348-A316-E1BAE4C41D1F}" type="sibTrans" cxnId="{9DCFE348-84C6-7F44-9EE3-C6B51781EA56}">
      <dgm:prSet/>
      <dgm:spPr>
        <a:solidFill>
          <a:schemeClr val="accent1">
            <a:tint val="60000"/>
            <a:hueOff val="0"/>
            <a:satOff val="0"/>
            <a:lumOff val="0"/>
            <a:alpha val="0"/>
          </a:schemeClr>
        </a:solidFill>
      </dgm:spPr>
      <dgm:t>
        <a:bodyPr/>
        <a:lstStyle/>
        <a:p>
          <a:pPr algn="r"/>
          <a:endParaRPr lang="en-US" sz="1200"/>
        </a:p>
      </dgm:t>
    </dgm:pt>
    <dgm:pt modelId="{28405F29-1F18-5545-9B5A-D940FD2BCA55}">
      <dgm:prSet phldrT="[Text]" custT="1"/>
      <dgm:spPr>
        <a:solidFill>
          <a:srgbClr val="7030A0"/>
        </a:solidFill>
      </dgm:spPr>
      <dgm:t>
        <a:bodyPr/>
        <a:lstStyle/>
        <a:p>
          <a:pPr algn="ctr"/>
          <a:r>
            <a:rPr lang="en-US" sz="1200" dirty="0"/>
            <a:t>Requirements Evaluation</a:t>
          </a:r>
        </a:p>
      </dgm:t>
    </dgm:pt>
    <dgm:pt modelId="{5D3CD3B5-5CE0-2A49-B5B9-9B31C51F775D}" type="parTrans" cxnId="{AC8A8FE4-DD62-D341-99CD-6FC3E5CEB8B2}">
      <dgm:prSet/>
      <dgm:spPr/>
      <dgm:t>
        <a:bodyPr/>
        <a:lstStyle/>
        <a:p>
          <a:pPr algn="r"/>
          <a:endParaRPr lang="en-US" sz="1200"/>
        </a:p>
      </dgm:t>
    </dgm:pt>
    <dgm:pt modelId="{DB286BB2-3F34-B04F-B757-8A7F3D94C3F2}" type="sibTrans" cxnId="{AC8A8FE4-DD62-D341-99CD-6FC3E5CEB8B2}">
      <dgm:prSet/>
      <dgm:spPr>
        <a:solidFill>
          <a:schemeClr val="accent1">
            <a:tint val="60000"/>
            <a:hueOff val="0"/>
            <a:satOff val="0"/>
            <a:lumOff val="0"/>
            <a:alpha val="0"/>
          </a:schemeClr>
        </a:solidFill>
      </dgm:spPr>
      <dgm:t>
        <a:bodyPr/>
        <a:lstStyle/>
        <a:p>
          <a:pPr algn="r"/>
          <a:endParaRPr lang="en-US" sz="1200"/>
        </a:p>
      </dgm:t>
    </dgm:pt>
    <dgm:pt modelId="{B127C40A-7054-6D4F-AB7D-B006F8A6AB6B}" type="pres">
      <dgm:prSet presAssocID="{53D135E5-2B1C-944F-B150-1C7E42EB5B6C}" presName="composite" presStyleCnt="0">
        <dgm:presLayoutVars>
          <dgm:chMax val="3"/>
          <dgm:animLvl val="lvl"/>
          <dgm:resizeHandles val="exact"/>
        </dgm:presLayoutVars>
      </dgm:prSet>
      <dgm:spPr/>
    </dgm:pt>
    <dgm:pt modelId="{1CE7008E-30F7-A44A-B536-81BFF03A6F43}" type="pres">
      <dgm:prSet presAssocID="{C392CB2C-6AAA-D444-BCEA-A3415C61B7D1}" presName="gear1" presStyleLbl="node1" presStyleIdx="0" presStyleCnt="3" custAng="21315231" custLinFactNeighborX="-51964" custLinFactNeighborY="-58375">
        <dgm:presLayoutVars>
          <dgm:chMax val="1"/>
          <dgm:bulletEnabled val="1"/>
        </dgm:presLayoutVars>
      </dgm:prSet>
      <dgm:spPr/>
    </dgm:pt>
    <dgm:pt modelId="{8CA6F325-1DC4-9A40-A021-4A389D5308DD}" type="pres">
      <dgm:prSet presAssocID="{C392CB2C-6AAA-D444-BCEA-A3415C61B7D1}" presName="gear1srcNode" presStyleLbl="node1" presStyleIdx="0" presStyleCnt="3"/>
      <dgm:spPr/>
    </dgm:pt>
    <dgm:pt modelId="{40B6CE87-0334-B548-A65B-5A992B317EEF}" type="pres">
      <dgm:prSet presAssocID="{C392CB2C-6AAA-D444-BCEA-A3415C61B7D1}" presName="gear1dstNode" presStyleLbl="node1" presStyleIdx="0" presStyleCnt="3"/>
      <dgm:spPr/>
    </dgm:pt>
    <dgm:pt modelId="{1DDADB31-78C1-544B-8262-CDF314FE6C8C}" type="pres">
      <dgm:prSet presAssocID="{BEDE63C8-5DB3-8B4E-9803-87FA4FCEE4E0}" presName="gear2" presStyleLbl="node1" presStyleIdx="1" presStyleCnt="3" custAng="337493" custScaleX="126645" custScaleY="126836" custLinFactX="18592" custLinFactNeighborX="100000" custLinFactNeighborY="46390">
        <dgm:presLayoutVars>
          <dgm:chMax val="1"/>
          <dgm:bulletEnabled val="1"/>
        </dgm:presLayoutVars>
      </dgm:prSet>
      <dgm:spPr/>
    </dgm:pt>
    <dgm:pt modelId="{56AD5075-F0BB-7647-85E7-776198F1B152}" type="pres">
      <dgm:prSet presAssocID="{BEDE63C8-5DB3-8B4E-9803-87FA4FCEE4E0}" presName="gear2srcNode" presStyleLbl="node1" presStyleIdx="1" presStyleCnt="3"/>
      <dgm:spPr/>
    </dgm:pt>
    <dgm:pt modelId="{FCAC2759-1B13-3D45-9185-88531F1377BD}" type="pres">
      <dgm:prSet presAssocID="{BEDE63C8-5DB3-8B4E-9803-87FA4FCEE4E0}" presName="gear2dstNode" presStyleLbl="node1" presStyleIdx="1" presStyleCnt="3"/>
      <dgm:spPr/>
    </dgm:pt>
    <dgm:pt modelId="{A32E698C-199C-1548-8F98-0F29F33A825C}" type="pres">
      <dgm:prSet presAssocID="{28405F29-1F18-5545-9B5A-D940FD2BCA55}" presName="gear3" presStyleLbl="node1" presStyleIdx="2" presStyleCnt="3" custAng="30234" custScaleX="119955" custScaleY="117945" custLinFactNeighborX="66743" custLinFactNeighborY="9648"/>
      <dgm:spPr/>
    </dgm:pt>
    <dgm:pt modelId="{CB9317BA-242C-054F-B7D9-12D6D3286D52}" type="pres">
      <dgm:prSet presAssocID="{28405F29-1F18-5545-9B5A-D940FD2BCA55}" presName="gear3tx" presStyleLbl="node1" presStyleIdx="2" presStyleCnt="3">
        <dgm:presLayoutVars>
          <dgm:chMax val="1"/>
          <dgm:bulletEnabled val="1"/>
        </dgm:presLayoutVars>
      </dgm:prSet>
      <dgm:spPr/>
    </dgm:pt>
    <dgm:pt modelId="{A65E553E-062D-7E43-AFD8-D517012AC024}" type="pres">
      <dgm:prSet presAssocID="{28405F29-1F18-5545-9B5A-D940FD2BCA55}" presName="gear3srcNode" presStyleLbl="node1" presStyleIdx="2" presStyleCnt="3"/>
      <dgm:spPr/>
    </dgm:pt>
    <dgm:pt modelId="{C8A323F2-27FA-5745-BEDF-158D779B07C8}" type="pres">
      <dgm:prSet presAssocID="{28405F29-1F18-5545-9B5A-D940FD2BCA55}" presName="gear3dstNode" presStyleLbl="node1" presStyleIdx="2" presStyleCnt="3"/>
      <dgm:spPr/>
    </dgm:pt>
    <dgm:pt modelId="{A825B7AA-E537-9346-9AEA-2D0E0A6C04F2}" type="pres">
      <dgm:prSet presAssocID="{283AA048-969F-5748-A8ED-816D16D6BE90}" presName="connector1" presStyleLbl="sibTrans2D1" presStyleIdx="0" presStyleCnt="3"/>
      <dgm:spPr/>
    </dgm:pt>
    <dgm:pt modelId="{41693AE2-E480-844A-9355-53DBCBFD1EB9}" type="pres">
      <dgm:prSet presAssocID="{0942F999-FE00-0348-A316-E1BAE4C41D1F}" presName="connector2" presStyleLbl="sibTrans2D1" presStyleIdx="1" presStyleCnt="3" custFlipHor="1" custScaleX="43265" custScaleY="38659" custLinFactNeighborX="-69525" custLinFactNeighborY="55758"/>
      <dgm:spPr/>
    </dgm:pt>
    <dgm:pt modelId="{A0DEB8FF-A804-624E-8E58-71692BEAB779}" type="pres">
      <dgm:prSet presAssocID="{DB286BB2-3F34-B04F-B757-8A7F3D94C3F2}" presName="connector3" presStyleLbl="sibTrans2D1" presStyleIdx="2" presStyleCnt="3"/>
      <dgm:spPr/>
    </dgm:pt>
  </dgm:ptLst>
  <dgm:cxnLst>
    <dgm:cxn modelId="{36DFC207-DACB-1744-B0D1-E49EFDC28260}" srcId="{53D135E5-2B1C-944F-B150-1C7E42EB5B6C}" destId="{C392CB2C-6AAA-D444-BCEA-A3415C61B7D1}" srcOrd="0" destOrd="0" parTransId="{B93ECCC6-1A0F-8442-B839-9640351D8524}" sibTransId="{283AA048-969F-5748-A8ED-816D16D6BE90}"/>
    <dgm:cxn modelId="{06484319-E91B-EB44-9E8A-67FEC7701686}" type="presOf" srcId="{28405F29-1F18-5545-9B5A-D940FD2BCA55}" destId="{A32E698C-199C-1548-8F98-0F29F33A825C}" srcOrd="0" destOrd="0" presId="urn:microsoft.com/office/officeart/2005/8/layout/gear1"/>
    <dgm:cxn modelId="{69026042-8039-214A-8438-9B08F79BC9EB}" type="presOf" srcId="{283AA048-969F-5748-A8ED-816D16D6BE90}" destId="{A825B7AA-E537-9346-9AEA-2D0E0A6C04F2}" srcOrd="0" destOrd="0" presId="urn:microsoft.com/office/officeart/2005/8/layout/gear1"/>
    <dgm:cxn modelId="{9DCFE348-84C6-7F44-9EE3-C6B51781EA56}" srcId="{53D135E5-2B1C-944F-B150-1C7E42EB5B6C}" destId="{BEDE63C8-5DB3-8B4E-9803-87FA4FCEE4E0}" srcOrd="1" destOrd="0" parTransId="{A4EDDFEB-FEF7-4242-8223-1D0894D7C7C4}" sibTransId="{0942F999-FE00-0348-A316-E1BAE4C41D1F}"/>
    <dgm:cxn modelId="{C357904C-D8E5-D340-ABC6-301333C09E48}" type="presOf" srcId="{BEDE63C8-5DB3-8B4E-9803-87FA4FCEE4E0}" destId="{1DDADB31-78C1-544B-8262-CDF314FE6C8C}" srcOrd="0" destOrd="0" presId="urn:microsoft.com/office/officeart/2005/8/layout/gear1"/>
    <dgm:cxn modelId="{FA9B0B54-D380-DE46-8716-8385BB9F0374}" type="presOf" srcId="{0942F999-FE00-0348-A316-E1BAE4C41D1F}" destId="{41693AE2-E480-844A-9355-53DBCBFD1EB9}" srcOrd="0" destOrd="0" presId="urn:microsoft.com/office/officeart/2005/8/layout/gear1"/>
    <dgm:cxn modelId="{DC3CC561-A1C5-D341-B63A-93CC1646E5C1}" type="presOf" srcId="{28405F29-1F18-5545-9B5A-D940FD2BCA55}" destId="{CB9317BA-242C-054F-B7D9-12D6D3286D52}" srcOrd="1" destOrd="0" presId="urn:microsoft.com/office/officeart/2005/8/layout/gear1"/>
    <dgm:cxn modelId="{A398D585-0190-EF43-B108-EE8D462FF68F}" type="presOf" srcId="{C392CB2C-6AAA-D444-BCEA-A3415C61B7D1}" destId="{40B6CE87-0334-B548-A65B-5A992B317EEF}" srcOrd="2" destOrd="0" presId="urn:microsoft.com/office/officeart/2005/8/layout/gear1"/>
    <dgm:cxn modelId="{8BD9CD8A-3D26-2446-97F6-09D3D7D31ACA}" type="presOf" srcId="{53D135E5-2B1C-944F-B150-1C7E42EB5B6C}" destId="{B127C40A-7054-6D4F-AB7D-B006F8A6AB6B}" srcOrd="0" destOrd="0" presId="urn:microsoft.com/office/officeart/2005/8/layout/gear1"/>
    <dgm:cxn modelId="{1C8E41A0-EA5A-6048-822B-6A4F2AD53133}" type="presOf" srcId="{C392CB2C-6AAA-D444-BCEA-A3415C61B7D1}" destId="{8CA6F325-1DC4-9A40-A021-4A389D5308DD}" srcOrd="1" destOrd="0" presId="urn:microsoft.com/office/officeart/2005/8/layout/gear1"/>
    <dgm:cxn modelId="{45014FA1-99C7-7345-BD1E-3993B4C2B1DF}" type="presOf" srcId="{DB286BB2-3F34-B04F-B757-8A7F3D94C3F2}" destId="{A0DEB8FF-A804-624E-8E58-71692BEAB779}" srcOrd="0" destOrd="0" presId="urn:microsoft.com/office/officeart/2005/8/layout/gear1"/>
    <dgm:cxn modelId="{903861AB-7F93-6C44-A6F9-C081F0075E42}" type="presOf" srcId="{28405F29-1F18-5545-9B5A-D940FD2BCA55}" destId="{A65E553E-062D-7E43-AFD8-D517012AC024}" srcOrd="2" destOrd="0" presId="urn:microsoft.com/office/officeart/2005/8/layout/gear1"/>
    <dgm:cxn modelId="{749061D1-9962-D74D-B44C-3CF019628BD1}" type="presOf" srcId="{BEDE63C8-5DB3-8B4E-9803-87FA4FCEE4E0}" destId="{FCAC2759-1B13-3D45-9185-88531F1377BD}" srcOrd="2" destOrd="0" presId="urn:microsoft.com/office/officeart/2005/8/layout/gear1"/>
    <dgm:cxn modelId="{D4A5D3E0-A0A6-6146-A845-A13109236C59}" type="presOf" srcId="{C392CB2C-6AAA-D444-BCEA-A3415C61B7D1}" destId="{1CE7008E-30F7-A44A-B536-81BFF03A6F43}" srcOrd="0" destOrd="0" presId="urn:microsoft.com/office/officeart/2005/8/layout/gear1"/>
    <dgm:cxn modelId="{AC8A8FE4-DD62-D341-99CD-6FC3E5CEB8B2}" srcId="{53D135E5-2B1C-944F-B150-1C7E42EB5B6C}" destId="{28405F29-1F18-5545-9B5A-D940FD2BCA55}" srcOrd="2" destOrd="0" parTransId="{5D3CD3B5-5CE0-2A49-B5B9-9B31C51F775D}" sibTransId="{DB286BB2-3F34-B04F-B757-8A7F3D94C3F2}"/>
    <dgm:cxn modelId="{1FB1B2E5-2E7F-4D4D-9886-161E585C2BF1}" type="presOf" srcId="{BEDE63C8-5DB3-8B4E-9803-87FA4FCEE4E0}" destId="{56AD5075-F0BB-7647-85E7-776198F1B152}" srcOrd="1" destOrd="0" presId="urn:microsoft.com/office/officeart/2005/8/layout/gear1"/>
    <dgm:cxn modelId="{85FA11EE-67AF-1C4D-9F71-63845F5EFC7D}" type="presOf" srcId="{28405F29-1F18-5545-9B5A-D940FD2BCA55}" destId="{C8A323F2-27FA-5745-BEDF-158D779B07C8}" srcOrd="3" destOrd="0" presId="urn:microsoft.com/office/officeart/2005/8/layout/gear1"/>
    <dgm:cxn modelId="{4DB88FFD-9627-9C40-BE93-2D5358D7F9CE}" type="presParOf" srcId="{B127C40A-7054-6D4F-AB7D-B006F8A6AB6B}" destId="{1CE7008E-30F7-A44A-B536-81BFF03A6F43}" srcOrd="0" destOrd="0" presId="urn:microsoft.com/office/officeart/2005/8/layout/gear1"/>
    <dgm:cxn modelId="{C9D65CDF-61BA-7C42-B9F7-926D7954A23F}" type="presParOf" srcId="{B127C40A-7054-6D4F-AB7D-B006F8A6AB6B}" destId="{8CA6F325-1DC4-9A40-A021-4A389D5308DD}" srcOrd="1" destOrd="0" presId="urn:microsoft.com/office/officeart/2005/8/layout/gear1"/>
    <dgm:cxn modelId="{3FF1FA8C-8A9A-5B42-B03D-3843747DCB9A}" type="presParOf" srcId="{B127C40A-7054-6D4F-AB7D-B006F8A6AB6B}" destId="{40B6CE87-0334-B548-A65B-5A992B317EEF}" srcOrd="2" destOrd="0" presId="urn:microsoft.com/office/officeart/2005/8/layout/gear1"/>
    <dgm:cxn modelId="{969322CE-3040-C346-A212-321CEA986EAE}" type="presParOf" srcId="{B127C40A-7054-6D4F-AB7D-B006F8A6AB6B}" destId="{1DDADB31-78C1-544B-8262-CDF314FE6C8C}" srcOrd="3" destOrd="0" presId="urn:microsoft.com/office/officeart/2005/8/layout/gear1"/>
    <dgm:cxn modelId="{19C2B7D3-A631-B64A-A85A-F0D8CBF3D645}" type="presParOf" srcId="{B127C40A-7054-6D4F-AB7D-B006F8A6AB6B}" destId="{56AD5075-F0BB-7647-85E7-776198F1B152}" srcOrd="4" destOrd="0" presId="urn:microsoft.com/office/officeart/2005/8/layout/gear1"/>
    <dgm:cxn modelId="{2520DAD0-F183-8A4B-A8FA-0B9204FA5587}" type="presParOf" srcId="{B127C40A-7054-6D4F-AB7D-B006F8A6AB6B}" destId="{FCAC2759-1B13-3D45-9185-88531F1377BD}" srcOrd="5" destOrd="0" presId="urn:microsoft.com/office/officeart/2005/8/layout/gear1"/>
    <dgm:cxn modelId="{0B508C94-BB6F-F84F-B1BD-0F7F19A6ED81}" type="presParOf" srcId="{B127C40A-7054-6D4F-AB7D-B006F8A6AB6B}" destId="{A32E698C-199C-1548-8F98-0F29F33A825C}" srcOrd="6" destOrd="0" presId="urn:microsoft.com/office/officeart/2005/8/layout/gear1"/>
    <dgm:cxn modelId="{6150A881-8A38-6D42-AD3C-74AD566AB4B3}" type="presParOf" srcId="{B127C40A-7054-6D4F-AB7D-B006F8A6AB6B}" destId="{CB9317BA-242C-054F-B7D9-12D6D3286D52}" srcOrd="7" destOrd="0" presId="urn:microsoft.com/office/officeart/2005/8/layout/gear1"/>
    <dgm:cxn modelId="{8ED8033E-E049-5F4A-9CDB-838E92B328FA}" type="presParOf" srcId="{B127C40A-7054-6D4F-AB7D-B006F8A6AB6B}" destId="{A65E553E-062D-7E43-AFD8-D517012AC024}" srcOrd="8" destOrd="0" presId="urn:microsoft.com/office/officeart/2005/8/layout/gear1"/>
    <dgm:cxn modelId="{D169BF0C-0A89-1C4A-99D3-395F71A24063}" type="presParOf" srcId="{B127C40A-7054-6D4F-AB7D-B006F8A6AB6B}" destId="{C8A323F2-27FA-5745-BEDF-158D779B07C8}" srcOrd="9" destOrd="0" presId="urn:microsoft.com/office/officeart/2005/8/layout/gear1"/>
    <dgm:cxn modelId="{9874D484-42D8-DA4A-AADA-45D9DEF1EE04}" type="presParOf" srcId="{B127C40A-7054-6D4F-AB7D-B006F8A6AB6B}" destId="{A825B7AA-E537-9346-9AEA-2D0E0A6C04F2}" srcOrd="10" destOrd="0" presId="urn:microsoft.com/office/officeart/2005/8/layout/gear1"/>
    <dgm:cxn modelId="{D4993B70-FC4A-DF4B-BEE7-D6F1387E4B8A}" type="presParOf" srcId="{B127C40A-7054-6D4F-AB7D-B006F8A6AB6B}" destId="{41693AE2-E480-844A-9355-53DBCBFD1EB9}" srcOrd="11" destOrd="0" presId="urn:microsoft.com/office/officeart/2005/8/layout/gear1"/>
    <dgm:cxn modelId="{D6038DF9-BCBE-E64C-9DDC-AB64C12C6436}" type="presParOf" srcId="{B127C40A-7054-6D4F-AB7D-B006F8A6AB6B}" destId="{A0DEB8FF-A804-624E-8E58-71692BEAB77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DD341-B944-AA42-9525-CAA175DF96D2}">
      <dsp:nvSpPr>
        <dsp:cNvPr id="0" name=""/>
        <dsp:cNvSpPr/>
      </dsp:nvSpPr>
      <dsp:spPr>
        <a:xfrm>
          <a:off x="0" y="0"/>
          <a:ext cx="2041364" cy="52227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P1. The repeatability principle</a:t>
          </a:r>
        </a:p>
      </dsp:txBody>
      <dsp:txXfrm>
        <a:off x="0" y="0"/>
        <a:ext cx="2041364" cy="1566836"/>
      </dsp:txXfrm>
    </dsp:sp>
    <dsp:sp modelId="{42F526BB-C1D7-3448-8B3F-E8A784B01786}">
      <dsp:nvSpPr>
        <dsp:cNvPr id="0" name=""/>
        <dsp:cNvSpPr/>
      </dsp:nvSpPr>
      <dsp:spPr>
        <a:xfrm>
          <a:off x="2307" y="1369291"/>
          <a:ext cx="2047636" cy="1575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Results of two audits of the same security/privacy requirements under the same scope and conditions should be the same.</a:t>
          </a:r>
        </a:p>
      </dsp:txBody>
      <dsp:txXfrm>
        <a:off x="48463" y="1415447"/>
        <a:ext cx="1955324" cy="1483585"/>
      </dsp:txXfrm>
    </dsp:sp>
    <dsp:sp modelId="{2FDAD55E-1F29-D641-8931-97D1823E3082}">
      <dsp:nvSpPr>
        <dsp:cNvPr id="0" name=""/>
        <dsp:cNvSpPr/>
      </dsp:nvSpPr>
      <dsp:spPr>
        <a:xfrm>
          <a:off x="1825" y="3264191"/>
          <a:ext cx="2048599" cy="17715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Results of a comparison of requirements of two certification schemes, under the same conditions should be the same.</a:t>
          </a:r>
        </a:p>
      </dsp:txBody>
      <dsp:txXfrm>
        <a:off x="53711" y="3316077"/>
        <a:ext cx="1944827" cy="1667736"/>
      </dsp:txXfrm>
    </dsp:sp>
    <dsp:sp modelId="{ACF0B6D0-89C7-3743-BA74-7AF93FA114C7}">
      <dsp:nvSpPr>
        <dsp:cNvPr id="0" name=""/>
        <dsp:cNvSpPr/>
      </dsp:nvSpPr>
      <dsp:spPr>
        <a:xfrm>
          <a:off x="2205470" y="0"/>
          <a:ext cx="2041364" cy="52227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P2. The equivalence principle</a:t>
          </a:r>
        </a:p>
      </dsp:txBody>
      <dsp:txXfrm>
        <a:off x="2205470" y="0"/>
        <a:ext cx="2041364" cy="1566836"/>
      </dsp:txXfrm>
    </dsp:sp>
    <dsp:sp modelId="{F2C696C4-C47C-4D4F-9E68-00DC6A6A31D7}">
      <dsp:nvSpPr>
        <dsp:cNvPr id="0" name=""/>
        <dsp:cNvSpPr/>
      </dsp:nvSpPr>
      <dsp:spPr>
        <a:xfrm>
          <a:off x="2224561" y="1368236"/>
          <a:ext cx="2045251" cy="16741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Assessment of  a requirement should provide the equivalent level of security/privacy in different IS.</a:t>
          </a:r>
        </a:p>
      </dsp:txBody>
      <dsp:txXfrm>
        <a:off x="2273596" y="1417271"/>
        <a:ext cx="1947181" cy="1576113"/>
      </dsp:txXfrm>
    </dsp:sp>
    <dsp:sp modelId="{07DEBF4B-C2E8-2F43-B6DF-069B44B04E61}">
      <dsp:nvSpPr>
        <dsp:cNvPr id="0" name=""/>
        <dsp:cNvSpPr/>
      </dsp:nvSpPr>
      <dsp:spPr>
        <a:xfrm>
          <a:off x="2203527" y="3410440"/>
          <a:ext cx="2045251" cy="16088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Comparison of requirements between schemes should provide equivalent level of security/privacy.</a:t>
          </a:r>
        </a:p>
      </dsp:txBody>
      <dsp:txXfrm>
        <a:off x="2250647" y="3457560"/>
        <a:ext cx="1951011" cy="1514566"/>
      </dsp:txXfrm>
    </dsp:sp>
    <dsp:sp modelId="{E4381251-F803-3D4D-BE34-9E89FC83F702}">
      <dsp:nvSpPr>
        <dsp:cNvPr id="0" name=""/>
        <dsp:cNvSpPr/>
      </dsp:nvSpPr>
      <dsp:spPr>
        <a:xfrm>
          <a:off x="4410536" y="0"/>
          <a:ext cx="2041364" cy="52227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P3. The relevancy principle</a:t>
          </a:r>
        </a:p>
      </dsp:txBody>
      <dsp:txXfrm>
        <a:off x="4410536" y="0"/>
        <a:ext cx="2041364" cy="1566836"/>
      </dsp:txXfrm>
    </dsp:sp>
    <dsp:sp modelId="{084E36A0-C1DF-4848-9DD8-851429AFD66A}">
      <dsp:nvSpPr>
        <dsp:cNvPr id="0" name=""/>
        <dsp:cNvSpPr/>
      </dsp:nvSpPr>
      <dsp:spPr>
        <a:xfrm>
          <a:off x="4401881" y="1358534"/>
          <a:ext cx="2058675" cy="19490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Requirements and the associated processes used should be selected so as to provide actionable information to the auditee.</a:t>
          </a:r>
        </a:p>
      </dsp:txBody>
      <dsp:txXfrm>
        <a:off x="4458966" y="1415619"/>
        <a:ext cx="1944505" cy="1834849"/>
      </dsp:txXfrm>
    </dsp:sp>
    <dsp:sp modelId="{A6E808C3-8C59-A140-85F7-C0E429317E5F}">
      <dsp:nvSpPr>
        <dsp:cNvPr id="0" name=""/>
        <dsp:cNvSpPr/>
      </dsp:nvSpPr>
      <dsp:spPr>
        <a:xfrm>
          <a:off x="4404159" y="3668338"/>
          <a:ext cx="2054119" cy="13509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Not applicable</a:t>
          </a:r>
        </a:p>
      </dsp:txBody>
      <dsp:txXfrm>
        <a:off x="4443726" y="3707905"/>
        <a:ext cx="1974985" cy="1271774"/>
      </dsp:txXfrm>
    </dsp:sp>
    <dsp:sp modelId="{CAE7D4E1-B284-C84C-91BD-86634522A1CD}">
      <dsp:nvSpPr>
        <dsp:cNvPr id="0" name=""/>
        <dsp:cNvSpPr/>
      </dsp:nvSpPr>
      <dsp:spPr>
        <a:xfrm>
          <a:off x="6650342" y="0"/>
          <a:ext cx="2041364" cy="52227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P4. Trustworthiness principle</a:t>
          </a:r>
        </a:p>
      </dsp:txBody>
      <dsp:txXfrm>
        <a:off x="6650342" y="0"/>
        <a:ext cx="2041364" cy="1566836"/>
      </dsp:txXfrm>
    </dsp:sp>
    <dsp:sp modelId="{8D1DFADF-E927-D841-80F0-BE2EE6F2AC0B}">
      <dsp:nvSpPr>
        <dsp:cNvPr id="0" name=""/>
        <dsp:cNvSpPr/>
      </dsp:nvSpPr>
      <dsp:spPr>
        <a:xfrm>
          <a:off x="6615484" y="1345777"/>
          <a:ext cx="2076231" cy="20036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Collection, verification and evaluation of evidence against audit criteria should be transparent, unbiased, complete and unambiguous in order to provide a trustworthy representation of the security/privacy.</a:t>
          </a:r>
        </a:p>
      </dsp:txBody>
      <dsp:txXfrm>
        <a:off x="6674169" y="1404462"/>
        <a:ext cx="1958861" cy="1886282"/>
      </dsp:txXfrm>
    </dsp:sp>
    <dsp:sp modelId="{4016CC02-C23C-BB41-BA38-33DC3F0369DF}">
      <dsp:nvSpPr>
        <dsp:cNvPr id="0" name=""/>
        <dsp:cNvSpPr/>
      </dsp:nvSpPr>
      <dsp:spPr>
        <a:xfrm>
          <a:off x="6642965" y="3635008"/>
          <a:ext cx="2048746" cy="13727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Comparison of two schemes should be transparent, unbiased, complete and unambiguous in order to provide trustworthy results. </a:t>
          </a:r>
        </a:p>
      </dsp:txBody>
      <dsp:txXfrm>
        <a:off x="6683172" y="3675215"/>
        <a:ext cx="1968332" cy="1292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FE5C2-F8C5-FA43-9E2E-C2E0AE6EC59A}">
      <dsp:nvSpPr>
        <dsp:cNvPr id="0" name=""/>
        <dsp:cNvSpPr/>
      </dsp:nvSpPr>
      <dsp:spPr>
        <a:xfrm>
          <a:off x="-5411547" y="-828645"/>
          <a:ext cx="6443604" cy="6443604"/>
        </a:xfrm>
        <a:prstGeom prst="blockArc">
          <a:avLst>
            <a:gd name="adj1" fmla="val 18900000"/>
            <a:gd name="adj2" fmla="val 2700000"/>
            <a:gd name="adj3" fmla="val 33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EF7596-B43F-3145-BE73-261F6A021140}">
      <dsp:nvSpPr>
        <dsp:cNvPr id="0" name=""/>
        <dsp:cNvSpPr/>
      </dsp:nvSpPr>
      <dsp:spPr>
        <a:xfrm>
          <a:off x="451284" y="299048"/>
          <a:ext cx="11026420" cy="598480"/>
        </a:xfrm>
        <a:prstGeom prst="rect">
          <a:avLst/>
        </a:prstGeom>
        <a:solidFill>
          <a:srgbClr val="1F4E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044"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C.1. Comparability of requirements</a:t>
          </a:r>
        </a:p>
      </dsp:txBody>
      <dsp:txXfrm>
        <a:off x="451284" y="299048"/>
        <a:ext cx="11026420" cy="598480"/>
      </dsp:txXfrm>
    </dsp:sp>
    <dsp:sp modelId="{F24A9F40-1370-F04A-8AC1-BA11775690E8}">
      <dsp:nvSpPr>
        <dsp:cNvPr id="0" name=""/>
        <dsp:cNvSpPr/>
      </dsp:nvSpPr>
      <dsp:spPr>
        <a:xfrm>
          <a:off x="77233" y="224238"/>
          <a:ext cx="748100" cy="748100"/>
        </a:xfrm>
        <a:prstGeom prst="ellipse">
          <a:avLst/>
        </a:prstGeom>
        <a:solidFill>
          <a:schemeClr val="bg1">
            <a:lumMod val="95000"/>
          </a:schemeClr>
        </a:solidFill>
        <a:ln w="12700" cap="flat" cmpd="sng" algn="ctr">
          <a:solidFill>
            <a:srgbClr val="1F4E79"/>
          </a:solidFill>
          <a:prstDash val="solid"/>
          <a:miter lim="800000"/>
        </a:ln>
        <a:effectLst/>
      </dsp:spPr>
      <dsp:style>
        <a:lnRef idx="2">
          <a:scrgbClr r="0" g="0" b="0"/>
        </a:lnRef>
        <a:fillRef idx="1">
          <a:scrgbClr r="0" g="0" b="0"/>
        </a:fillRef>
        <a:effectRef idx="0">
          <a:scrgbClr r="0" g="0" b="0"/>
        </a:effectRef>
        <a:fontRef idx="minor"/>
      </dsp:style>
    </dsp:sp>
    <dsp:sp modelId="{F4B00F3D-E7DA-B44D-B745-3233525FB241}">
      <dsp:nvSpPr>
        <dsp:cNvPr id="0" name=""/>
        <dsp:cNvSpPr/>
      </dsp:nvSpPr>
      <dsp:spPr>
        <a:xfrm>
          <a:off x="880137" y="1196482"/>
          <a:ext cx="10597567" cy="598480"/>
        </a:xfrm>
        <a:prstGeom prst="rect">
          <a:avLst/>
        </a:prstGeom>
        <a:solidFill>
          <a:srgbClr val="1F4E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044"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t>C.2. Comparability of auditing mechanisms</a:t>
          </a:r>
          <a:endParaRPr lang="en-US" sz="2200" kern="1200" dirty="0"/>
        </a:p>
      </dsp:txBody>
      <dsp:txXfrm>
        <a:off x="880137" y="1196482"/>
        <a:ext cx="10597567" cy="598480"/>
      </dsp:txXfrm>
    </dsp:sp>
    <dsp:sp modelId="{D9FDF5E9-B3C8-5E4E-BAB8-30D873EBC7BA}">
      <dsp:nvSpPr>
        <dsp:cNvPr id="0" name=""/>
        <dsp:cNvSpPr/>
      </dsp:nvSpPr>
      <dsp:spPr>
        <a:xfrm>
          <a:off x="506087" y="1121672"/>
          <a:ext cx="748100" cy="748100"/>
        </a:xfrm>
        <a:prstGeom prst="ellipse">
          <a:avLst/>
        </a:prstGeom>
        <a:solidFill>
          <a:schemeClr val="bg1">
            <a:lumMod val="95000"/>
          </a:schemeClr>
        </a:solidFill>
        <a:ln w="12700" cap="flat" cmpd="sng" algn="ctr">
          <a:solidFill>
            <a:srgbClr val="1F4E79"/>
          </a:solidFill>
          <a:prstDash val="solid"/>
          <a:miter lim="800000"/>
        </a:ln>
        <a:effectLst/>
      </dsp:spPr>
      <dsp:style>
        <a:lnRef idx="2">
          <a:scrgbClr r="0" g="0" b="0"/>
        </a:lnRef>
        <a:fillRef idx="1">
          <a:scrgbClr r="0" g="0" b="0"/>
        </a:fillRef>
        <a:effectRef idx="0">
          <a:scrgbClr r="0" g="0" b="0"/>
        </a:effectRef>
        <a:fontRef idx="minor"/>
      </dsp:style>
    </dsp:sp>
    <dsp:sp modelId="{7A11AA68-BD56-0941-A081-626FB5032B34}">
      <dsp:nvSpPr>
        <dsp:cNvPr id="0" name=""/>
        <dsp:cNvSpPr/>
      </dsp:nvSpPr>
      <dsp:spPr>
        <a:xfrm>
          <a:off x="1011761" y="2093916"/>
          <a:ext cx="10465943" cy="598480"/>
        </a:xfrm>
        <a:prstGeom prst="rect">
          <a:avLst/>
        </a:prstGeom>
        <a:solidFill>
          <a:srgbClr val="1F4E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044"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t>C.3. Suitability of evidence</a:t>
          </a:r>
          <a:endParaRPr lang="en-US" sz="2200" kern="1200" dirty="0"/>
        </a:p>
      </dsp:txBody>
      <dsp:txXfrm>
        <a:off x="1011761" y="2093916"/>
        <a:ext cx="10465943" cy="598480"/>
      </dsp:txXfrm>
    </dsp:sp>
    <dsp:sp modelId="{CD459DAB-0CAC-FB43-9BA8-ECC411CB43B5}">
      <dsp:nvSpPr>
        <dsp:cNvPr id="0" name=""/>
        <dsp:cNvSpPr/>
      </dsp:nvSpPr>
      <dsp:spPr>
        <a:xfrm>
          <a:off x="637711" y="2019106"/>
          <a:ext cx="748100" cy="748100"/>
        </a:xfrm>
        <a:prstGeom prst="ellipse">
          <a:avLst/>
        </a:prstGeom>
        <a:solidFill>
          <a:schemeClr val="bg1">
            <a:lumMod val="95000"/>
          </a:schemeClr>
        </a:solidFill>
        <a:ln w="12700" cap="flat" cmpd="sng" algn="ctr">
          <a:solidFill>
            <a:srgbClr val="1F4E79"/>
          </a:solidFill>
          <a:prstDash val="solid"/>
          <a:miter lim="800000"/>
        </a:ln>
        <a:effectLst/>
      </dsp:spPr>
      <dsp:style>
        <a:lnRef idx="2">
          <a:scrgbClr r="0" g="0" b="0"/>
        </a:lnRef>
        <a:fillRef idx="1">
          <a:scrgbClr r="0" g="0" b="0"/>
        </a:fillRef>
        <a:effectRef idx="0">
          <a:scrgbClr r="0" g="0" b="0"/>
        </a:effectRef>
        <a:fontRef idx="minor"/>
      </dsp:style>
    </dsp:sp>
    <dsp:sp modelId="{6EB198E9-83B0-E64F-BA26-B5BFFEDE9F8B}">
      <dsp:nvSpPr>
        <dsp:cNvPr id="0" name=""/>
        <dsp:cNvSpPr/>
      </dsp:nvSpPr>
      <dsp:spPr>
        <a:xfrm>
          <a:off x="880137" y="2991349"/>
          <a:ext cx="10597567" cy="598480"/>
        </a:xfrm>
        <a:prstGeom prst="rect">
          <a:avLst/>
        </a:prstGeom>
        <a:solidFill>
          <a:srgbClr val="1F4E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044"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t>C.4. Auditor qualification</a:t>
          </a:r>
          <a:endParaRPr lang="en-US" sz="2200" kern="1200" dirty="0"/>
        </a:p>
      </dsp:txBody>
      <dsp:txXfrm>
        <a:off x="880137" y="2991349"/>
        <a:ext cx="10597567" cy="598480"/>
      </dsp:txXfrm>
    </dsp:sp>
    <dsp:sp modelId="{57C7EA91-094B-574B-B8D4-8E5C41172BEB}">
      <dsp:nvSpPr>
        <dsp:cNvPr id="0" name=""/>
        <dsp:cNvSpPr/>
      </dsp:nvSpPr>
      <dsp:spPr>
        <a:xfrm>
          <a:off x="506087" y="2916539"/>
          <a:ext cx="748100" cy="748100"/>
        </a:xfrm>
        <a:prstGeom prst="ellipse">
          <a:avLst/>
        </a:prstGeom>
        <a:solidFill>
          <a:schemeClr val="bg1">
            <a:lumMod val="95000"/>
          </a:schemeClr>
        </a:solidFill>
        <a:ln w="12700" cap="flat" cmpd="sng" algn="ctr">
          <a:solidFill>
            <a:srgbClr val="1F4E79"/>
          </a:solidFill>
          <a:prstDash val="solid"/>
          <a:miter lim="800000"/>
        </a:ln>
        <a:effectLst/>
      </dsp:spPr>
      <dsp:style>
        <a:lnRef idx="2">
          <a:scrgbClr r="0" g="0" b="0"/>
        </a:lnRef>
        <a:fillRef idx="1">
          <a:scrgbClr r="0" g="0" b="0"/>
        </a:fillRef>
        <a:effectRef idx="0">
          <a:scrgbClr r="0" g="0" b="0"/>
        </a:effectRef>
        <a:fontRef idx="minor"/>
      </dsp:style>
    </dsp:sp>
    <dsp:sp modelId="{62B91D0D-BFD1-7147-B4B4-71F1037DCA39}">
      <dsp:nvSpPr>
        <dsp:cNvPr id="0" name=""/>
        <dsp:cNvSpPr/>
      </dsp:nvSpPr>
      <dsp:spPr>
        <a:xfrm>
          <a:off x="451284" y="3888783"/>
          <a:ext cx="11026420" cy="598480"/>
        </a:xfrm>
        <a:prstGeom prst="rect">
          <a:avLst/>
        </a:prstGeom>
        <a:solidFill>
          <a:srgbClr val="1F4E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044"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t>C.5. Governance model</a:t>
          </a:r>
          <a:r>
            <a:rPr lang="en-GB" sz="2200" kern="1200"/>
            <a:t> </a:t>
          </a:r>
          <a:endParaRPr lang="en-GB" sz="2200" kern="1200" dirty="0"/>
        </a:p>
      </dsp:txBody>
      <dsp:txXfrm>
        <a:off x="451284" y="3888783"/>
        <a:ext cx="11026420" cy="598480"/>
      </dsp:txXfrm>
    </dsp:sp>
    <dsp:sp modelId="{AB3D72AA-3286-9A4F-A125-BDD0A730132E}">
      <dsp:nvSpPr>
        <dsp:cNvPr id="0" name=""/>
        <dsp:cNvSpPr/>
      </dsp:nvSpPr>
      <dsp:spPr>
        <a:xfrm>
          <a:off x="77233" y="3813973"/>
          <a:ext cx="748100" cy="748100"/>
        </a:xfrm>
        <a:prstGeom prst="ellipse">
          <a:avLst/>
        </a:prstGeom>
        <a:solidFill>
          <a:schemeClr val="bg1">
            <a:lumMod val="95000"/>
          </a:schemeClr>
        </a:solidFill>
        <a:ln w="12700" cap="flat" cmpd="sng" algn="ctr">
          <a:solidFill>
            <a:srgbClr val="1F4E79"/>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6C99C-57B5-0A49-A25B-63F76FEF922F}">
      <dsp:nvSpPr>
        <dsp:cNvPr id="0" name=""/>
        <dsp:cNvSpPr/>
      </dsp:nvSpPr>
      <dsp:spPr>
        <a:xfrm>
          <a:off x="3687312" y="2870328"/>
          <a:ext cx="2085209" cy="1350743"/>
        </a:xfrm>
        <a:prstGeom prst="roundRect">
          <a:avLst>
            <a:gd name="adj" fmla="val 10000"/>
          </a:avLst>
        </a:prstGeom>
        <a:solidFill>
          <a:schemeClr val="lt1">
            <a:alpha val="90000"/>
            <a:hueOff val="0"/>
            <a:satOff val="0"/>
            <a:lumOff val="0"/>
            <a:alphaOff val="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r" defTabSz="755650">
            <a:lnSpc>
              <a:spcPct val="90000"/>
            </a:lnSpc>
            <a:spcBef>
              <a:spcPct val="0"/>
            </a:spcBef>
            <a:spcAft>
              <a:spcPct val="15000"/>
            </a:spcAft>
            <a:buNone/>
          </a:pPr>
          <a:r>
            <a:rPr lang="de-DE" sz="1700" kern="1200" dirty="0"/>
            <a:t>Supports </a:t>
          </a:r>
          <a:br>
            <a:rPr lang="de-DE" sz="1700" kern="1200" dirty="0"/>
          </a:br>
          <a:r>
            <a:rPr lang="de-DE" sz="1700" kern="1200" dirty="0"/>
            <a:t>the scheme owner</a:t>
          </a:r>
        </a:p>
      </dsp:txBody>
      <dsp:txXfrm>
        <a:off x="4342546" y="3237685"/>
        <a:ext cx="1400304" cy="953715"/>
      </dsp:txXfrm>
    </dsp:sp>
    <dsp:sp modelId="{D0D055D1-80FF-3149-8F69-CAAB672B18AF}">
      <dsp:nvSpPr>
        <dsp:cNvPr id="0" name=""/>
        <dsp:cNvSpPr/>
      </dsp:nvSpPr>
      <dsp:spPr>
        <a:xfrm>
          <a:off x="285128" y="2870328"/>
          <a:ext cx="2085209" cy="1350743"/>
        </a:xfrm>
        <a:prstGeom prst="roundRect">
          <a:avLst>
            <a:gd name="adj" fmla="val 10000"/>
          </a:avLst>
        </a:prstGeom>
        <a:solidFill>
          <a:schemeClr val="lt1">
            <a:alpha val="90000"/>
            <a:hueOff val="0"/>
            <a:satOff val="0"/>
            <a:lumOff val="0"/>
            <a:alphaOff val="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7938" lvl="1" indent="-7938" algn="l" defTabSz="755650">
            <a:lnSpc>
              <a:spcPct val="90000"/>
            </a:lnSpc>
            <a:spcBef>
              <a:spcPct val="0"/>
            </a:spcBef>
            <a:spcAft>
              <a:spcPct val="15000"/>
            </a:spcAft>
            <a:buNone/>
            <a:tabLst/>
          </a:pPr>
          <a:br>
            <a:rPr lang="de-DE" sz="1700" kern="1200" dirty="0"/>
          </a:br>
          <a:r>
            <a:rPr lang="de-DE" sz="1700" kern="1200" dirty="0"/>
            <a:t>Gets </a:t>
          </a:r>
          <a:br>
            <a:rPr lang="de-DE" sz="1700" kern="1200" dirty="0"/>
          </a:br>
          <a:r>
            <a:rPr lang="de-DE" sz="1700" kern="1200" dirty="0"/>
            <a:t>informed</a:t>
          </a:r>
        </a:p>
      </dsp:txBody>
      <dsp:txXfrm>
        <a:off x="314799" y="3237685"/>
        <a:ext cx="1400304" cy="953715"/>
      </dsp:txXfrm>
    </dsp:sp>
    <dsp:sp modelId="{373D7357-D0CD-EE4C-B8A9-B0A37ECC3CD2}">
      <dsp:nvSpPr>
        <dsp:cNvPr id="0" name=""/>
        <dsp:cNvSpPr/>
      </dsp:nvSpPr>
      <dsp:spPr>
        <a:xfrm>
          <a:off x="3687312" y="0"/>
          <a:ext cx="2085209" cy="1350743"/>
        </a:xfrm>
        <a:prstGeom prst="roundRect">
          <a:avLst>
            <a:gd name="adj" fmla="val 10000"/>
          </a:avLst>
        </a:prstGeom>
        <a:solidFill>
          <a:schemeClr val="lt1">
            <a:alpha val="90000"/>
            <a:hueOff val="0"/>
            <a:satOff val="0"/>
            <a:lumOff val="0"/>
            <a:alphaOff val="0"/>
          </a:schemeClr>
        </a:solidFill>
        <a:ln w="12700" cap="flat" cmpd="sng" algn="ctr">
          <a:solidFill>
            <a:srgbClr val="1F4E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None/>
          </a:pPr>
          <a:r>
            <a:rPr lang="de-DE" sz="1700" kern="1200" dirty="0"/>
            <a:t>Operates the framework</a:t>
          </a:r>
        </a:p>
      </dsp:txBody>
      <dsp:txXfrm>
        <a:off x="4342546" y="29671"/>
        <a:ext cx="1400304" cy="953715"/>
      </dsp:txXfrm>
    </dsp:sp>
    <dsp:sp modelId="{A824E440-3A8B-1241-A2C7-86912CBAA6E2}">
      <dsp:nvSpPr>
        <dsp:cNvPr id="0" name=""/>
        <dsp:cNvSpPr/>
      </dsp:nvSpPr>
      <dsp:spPr>
        <a:xfrm>
          <a:off x="285128" y="0"/>
          <a:ext cx="2085209" cy="1350743"/>
        </a:xfrm>
        <a:prstGeom prst="roundRect">
          <a:avLst>
            <a:gd name="adj" fmla="val 10000"/>
          </a:avLst>
        </a:prstGeom>
        <a:solidFill>
          <a:schemeClr val="lt1">
            <a:alpha val="90000"/>
            <a:hueOff val="0"/>
            <a:satOff val="0"/>
            <a:lumOff val="0"/>
            <a:alphaOff val="0"/>
          </a:schemeClr>
        </a:solidFill>
        <a:ln w="12700" cap="flat" cmpd="sng" algn="ctr">
          <a:solidFill>
            <a:srgbClr val="1F4E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7938" lvl="1" indent="0" algn="l" defTabSz="755650">
            <a:lnSpc>
              <a:spcPct val="90000"/>
            </a:lnSpc>
            <a:spcBef>
              <a:spcPct val="0"/>
            </a:spcBef>
            <a:spcAft>
              <a:spcPct val="15000"/>
            </a:spcAft>
            <a:buFont typeface="Arial" panose="020B0604020202020204" pitchFamily="34" charset="0"/>
            <a:buNone/>
            <a:tabLst/>
          </a:pPr>
          <a:r>
            <a:rPr lang="de-DE" sz="1700" kern="1200" dirty="0"/>
            <a:t>Sets up the framework</a:t>
          </a:r>
        </a:p>
      </dsp:txBody>
      <dsp:txXfrm>
        <a:off x="314799" y="29671"/>
        <a:ext cx="1400304" cy="953715"/>
      </dsp:txXfrm>
    </dsp:sp>
    <dsp:sp modelId="{703308C5-EEE9-064C-92C5-0A06200CF2C4}">
      <dsp:nvSpPr>
        <dsp:cNvPr id="0" name=""/>
        <dsp:cNvSpPr/>
      </dsp:nvSpPr>
      <dsp:spPr>
        <a:xfrm>
          <a:off x="1158890" y="240601"/>
          <a:ext cx="1827724" cy="1827724"/>
        </a:xfrm>
        <a:prstGeom prst="pieWedge">
          <a:avLst/>
        </a:prstGeom>
        <a:solidFill>
          <a:srgbClr val="1F4E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DE" sz="1600" kern="1200" dirty="0"/>
            <a:t>Governance body</a:t>
          </a:r>
        </a:p>
      </dsp:txBody>
      <dsp:txXfrm>
        <a:off x="1694218" y="775929"/>
        <a:ext cx="1292396" cy="1292396"/>
      </dsp:txXfrm>
    </dsp:sp>
    <dsp:sp modelId="{94E92EDA-905B-5C40-A48E-6CD6D45EB0D2}">
      <dsp:nvSpPr>
        <dsp:cNvPr id="0" name=""/>
        <dsp:cNvSpPr/>
      </dsp:nvSpPr>
      <dsp:spPr>
        <a:xfrm rot="5400000">
          <a:off x="3071036" y="240601"/>
          <a:ext cx="1827724" cy="1827724"/>
        </a:xfrm>
        <a:prstGeom prst="pieWedge">
          <a:avLst/>
        </a:prstGeom>
        <a:solidFill>
          <a:srgbClr val="1F4E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7938" lvl="0" indent="-7938" algn="ctr" defTabSz="711200">
            <a:lnSpc>
              <a:spcPct val="90000"/>
            </a:lnSpc>
            <a:spcBef>
              <a:spcPct val="0"/>
            </a:spcBef>
            <a:spcAft>
              <a:spcPct val="35000"/>
            </a:spcAft>
            <a:buNone/>
            <a:tabLst/>
          </a:pPr>
          <a:r>
            <a:rPr lang="de-DE" sz="1600" kern="1200" dirty="0"/>
            <a:t>Scheme owner /    </a:t>
          </a:r>
          <a:br>
            <a:rPr lang="de-DE" sz="1600" kern="1200" dirty="0"/>
          </a:br>
          <a:r>
            <a:rPr lang="de-DE" sz="1600" kern="1200" dirty="0"/>
            <a:t>  authority</a:t>
          </a:r>
        </a:p>
      </dsp:txBody>
      <dsp:txXfrm rot="-5400000">
        <a:off x="3071036" y="775929"/>
        <a:ext cx="1292396" cy="1292396"/>
      </dsp:txXfrm>
    </dsp:sp>
    <dsp:sp modelId="{80BDA33A-9C9C-A94D-A696-99AB263B1BCA}">
      <dsp:nvSpPr>
        <dsp:cNvPr id="0" name=""/>
        <dsp:cNvSpPr/>
      </dsp:nvSpPr>
      <dsp:spPr>
        <a:xfrm rot="10800000">
          <a:off x="3071036" y="2152746"/>
          <a:ext cx="1827724" cy="1827724"/>
        </a:xfrm>
        <a:prstGeom prst="pieWedg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DE" sz="1600" kern="1200" dirty="0"/>
            <a:t>Authorized auditor</a:t>
          </a:r>
        </a:p>
      </dsp:txBody>
      <dsp:txXfrm rot="10800000">
        <a:off x="3071036" y="2152746"/>
        <a:ext cx="1292396" cy="1292396"/>
      </dsp:txXfrm>
    </dsp:sp>
    <dsp:sp modelId="{D9D3C372-EAC3-5342-A54B-36BAB2970114}">
      <dsp:nvSpPr>
        <dsp:cNvPr id="0" name=""/>
        <dsp:cNvSpPr/>
      </dsp:nvSpPr>
      <dsp:spPr>
        <a:xfrm rot="16200000">
          <a:off x="1158890" y="2152746"/>
          <a:ext cx="1827724" cy="1827724"/>
        </a:xfrm>
        <a:prstGeom prst="pieWedg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DE" sz="1600" kern="1200" dirty="0"/>
            <a:t>CSP</a:t>
          </a:r>
        </a:p>
      </dsp:txBody>
      <dsp:txXfrm rot="5400000">
        <a:off x="1694218" y="2152746"/>
        <a:ext cx="1292396" cy="1292396"/>
      </dsp:txXfrm>
    </dsp:sp>
    <dsp:sp modelId="{7F336089-0517-6A41-82F4-55F26A665E2A}">
      <dsp:nvSpPr>
        <dsp:cNvPr id="0" name=""/>
        <dsp:cNvSpPr/>
      </dsp:nvSpPr>
      <dsp:spPr>
        <a:xfrm>
          <a:off x="2713300" y="1730639"/>
          <a:ext cx="631050" cy="54873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AE15AC-4AF2-CD4E-B9FF-B62A538DE5D3}">
      <dsp:nvSpPr>
        <dsp:cNvPr id="0" name=""/>
        <dsp:cNvSpPr/>
      </dsp:nvSpPr>
      <dsp:spPr>
        <a:xfrm rot="10800000">
          <a:off x="2713300" y="1941693"/>
          <a:ext cx="631050" cy="54873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7008E-30F7-A44A-B536-81BFF03A6F43}">
      <dsp:nvSpPr>
        <dsp:cNvPr id="0" name=""/>
        <dsp:cNvSpPr/>
      </dsp:nvSpPr>
      <dsp:spPr>
        <a:xfrm rot="21315231">
          <a:off x="1770511" y="571832"/>
          <a:ext cx="2090148" cy="2090148"/>
        </a:xfrm>
        <a:prstGeom prst="gear9">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Requirements Comparison</a:t>
          </a:r>
        </a:p>
      </dsp:txBody>
      <dsp:txXfrm>
        <a:off x="2189212" y="1061502"/>
        <a:ext cx="1249722" cy="1074379"/>
      </dsp:txXfrm>
    </dsp:sp>
    <dsp:sp modelId="{1DDADB31-78C1-544B-8262-CDF314FE6C8C}">
      <dsp:nvSpPr>
        <dsp:cNvPr id="0" name=""/>
        <dsp:cNvSpPr/>
      </dsp:nvSpPr>
      <dsp:spPr>
        <a:xfrm rot="337493">
          <a:off x="3240759" y="1782521"/>
          <a:ext cx="1925140" cy="1928044"/>
        </a:xfrm>
        <a:prstGeom prst="gear6">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Comparison Results Validation</a:t>
          </a:r>
        </a:p>
      </dsp:txBody>
      <dsp:txXfrm>
        <a:off x="3725419" y="2270538"/>
        <a:ext cx="955820" cy="952010"/>
      </dsp:txXfrm>
    </dsp:sp>
    <dsp:sp modelId="{A32E698C-199C-1548-8F98-0F29F33A825C}">
      <dsp:nvSpPr>
        <dsp:cNvPr id="0" name=""/>
        <dsp:cNvSpPr/>
      </dsp:nvSpPr>
      <dsp:spPr>
        <a:xfrm rot="20730234">
          <a:off x="3555360" y="297036"/>
          <a:ext cx="1797562" cy="1745709"/>
        </a:xfrm>
        <a:prstGeom prst="gear6">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Requirements Evaluation</a:t>
          </a:r>
        </a:p>
      </dsp:txBody>
      <dsp:txXfrm rot="-20700000">
        <a:off x="3952694" y="676846"/>
        <a:ext cx="1002895" cy="986090"/>
      </dsp:txXfrm>
    </dsp:sp>
    <dsp:sp modelId="{A825B7AA-E537-9346-9AEA-2D0E0A6C04F2}">
      <dsp:nvSpPr>
        <dsp:cNvPr id="0" name=""/>
        <dsp:cNvSpPr/>
      </dsp:nvSpPr>
      <dsp:spPr>
        <a:xfrm>
          <a:off x="2691642" y="1478980"/>
          <a:ext cx="2675390" cy="2675390"/>
        </a:xfrm>
        <a:prstGeom prst="circularArrow">
          <a:avLst>
            <a:gd name="adj1" fmla="val 4688"/>
            <a:gd name="adj2" fmla="val 299029"/>
            <a:gd name="adj3" fmla="val 2506112"/>
            <a:gd name="adj4" fmla="val 15883107"/>
            <a:gd name="adj5" fmla="val 5469"/>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sp>
    <dsp:sp modelId="{41693AE2-E480-844A-9355-53DBCBFD1EB9}">
      <dsp:nvSpPr>
        <dsp:cNvPr id="0" name=""/>
        <dsp:cNvSpPr/>
      </dsp:nvSpPr>
      <dsp:spPr>
        <a:xfrm flipH="1">
          <a:off x="571306" y="2643300"/>
          <a:ext cx="841001" cy="751468"/>
        </a:xfrm>
        <a:prstGeom prst="circularArrow">
          <a:avLst>
            <a:gd name="adj1" fmla="val 6452"/>
            <a:gd name="adj2" fmla="val 429999"/>
            <a:gd name="adj3" fmla="val 10489124"/>
            <a:gd name="adj4" fmla="val 14837806"/>
            <a:gd name="adj5" fmla="val 7527"/>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sp>
    <dsp:sp modelId="{A0DEB8FF-A804-624E-8E58-71692BEAB779}">
      <dsp:nvSpPr>
        <dsp:cNvPr id="0" name=""/>
        <dsp:cNvSpPr/>
      </dsp:nvSpPr>
      <dsp:spPr>
        <a:xfrm>
          <a:off x="2147452" y="-75340"/>
          <a:ext cx="2095848" cy="209584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7008E-30F7-A44A-B536-81BFF03A6F43}">
      <dsp:nvSpPr>
        <dsp:cNvPr id="0" name=""/>
        <dsp:cNvSpPr/>
      </dsp:nvSpPr>
      <dsp:spPr>
        <a:xfrm rot="21315231">
          <a:off x="1770511" y="571832"/>
          <a:ext cx="2090148" cy="2090148"/>
        </a:xfrm>
        <a:prstGeom prst="gear9">
          <a:avLst/>
        </a:prstGeom>
        <a:solidFill>
          <a:schemeClr val="accent1">
            <a:lumMod val="50000"/>
            <a:alpha val="51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Requirements Comparison</a:t>
          </a:r>
        </a:p>
      </dsp:txBody>
      <dsp:txXfrm>
        <a:off x="2189212" y="1061502"/>
        <a:ext cx="1249722" cy="1074379"/>
      </dsp:txXfrm>
    </dsp:sp>
    <dsp:sp modelId="{1DDADB31-78C1-544B-8262-CDF314FE6C8C}">
      <dsp:nvSpPr>
        <dsp:cNvPr id="0" name=""/>
        <dsp:cNvSpPr/>
      </dsp:nvSpPr>
      <dsp:spPr>
        <a:xfrm rot="337493">
          <a:off x="3240759" y="1782521"/>
          <a:ext cx="1925140" cy="1928044"/>
        </a:xfrm>
        <a:prstGeom prst="gear6">
          <a:avLst/>
        </a:prstGeom>
        <a:solidFill>
          <a:schemeClr val="accent2">
            <a:alpha val="4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Comparison Results Validation</a:t>
          </a:r>
        </a:p>
      </dsp:txBody>
      <dsp:txXfrm>
        <a:off x="3725419" y="2270538"/>
        <a:ext cx="955820" cy="952010"/>
      </dsp:txXfrm>
    </dsp:sp>
    <dsp:sp modelId="{A32E698C-199C-1548-8F98-0F29F33A825C}">
      <dsp:nvSpPr>
        <dsp:cNvPr id="0" name=""/>
        <dsp:cNvSpPr/>
      </dsp:nvSpPr>
      <dsp:spPr>
        <a:xfrm rot="20730234">
          <a:off x="3555360" y="297036"/>
          <a:ext cx="1797562" cy="1745709"/>
        </a:xfrm>
        <a:prstGeom prst="gear6">
          <a:avLst/>
        </a:prstGeom>
        <a:solidFill>
          <a:srgbClr val="7030A0"/>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Requirements Evaluation</a:t>
          </a:r>
        </a:p>
      </dsp:txBody>
      <dsp:txXfrm rot="-20700000">
        <a:off x="3952694" y="676846"/>
        <a:ext cx="1002895" cy="986090"/>
      </dsp:txXfrm>
    </dsp:sp>
    <dsp:sp modelId="{A825B7AA-E537-9346-9AEA-2D0E0A6C04F2}">
      <dsp:nvSpPr>
        <dsp:cNvPr id="0" name=""/>
        <dsp:cNvSpPr/>
      </dsp:nvSpPr>
      <dsp:spPr>
        <a:xfrm>
          <a:off x="2691642" y="1478980"/>
          <a:ext cx="2675390" cy="2675390"/>
        </a:xfrm>
        <a:prstGeom prst="circularArrow">
          <a:avLst>
            <a:gd name="adj1" fmla="val 4688"/>
            <a:gd name="adj2" fmla="val 299029"/>
            <a:gd name="adj3" fmla="val 2506112"/>
            <a:gd name="adj4" fmla="val 15883107"/>
            <a:gd name="adj5" fmla="val 5469"/>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sp>
    <dsp:sp modelId="{41693AE2-E480-844A-9355-53DBCBFD1EB9}">
      <dsp:nvSpPr>
        <dsp:cNvPr id="0" name=""/>
        <dsp:cNvSpPr/>
      </dsp:nvSpPr>
      <dsp:spPr>
        <a:xfrm flipH="1">
          <a:off x="571306" y="2643300"/>
          <a:ext cx="841001" cy="751468"/>
        </a:xfrm>
        <a:prstGeom prst="circularArrow">
          <a:avLst>
            <a:gd name="adj1" fmla="val 6452"/>
            <a:gd name="adj2" fmla="val 429999"/>
            <a:gd name="adj3" fmla="val 10489124"/>
            <a:gd name="adj4" fmla="val 14837806"/>
            <a:gd name="adj5" fmla="val 7527"/>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sp>
    <dsp:sp modelId="{A0DEB8FF-A804-624E-8E58-71692BEAB779}">
      <dsp:nvSpPr>
        <dsp:cNvPr id="0" name=""/>
        <dsp:cNvSpPr/>
      </dsp:nvSpPr>
      <dsp:spPr>
        <a:xfrm>
          <a:off x="2147452" y="-75340"/>
          <a:ext cx="2095848" cy="209584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7008E-30F7-A44A-B536-81BFF03A6F43}">
      <dsp:nvSpPr>
        <dsp:cNvPr id="0" name=""/>
        <dsp:cNvSpPr/>
      </dsp:nvSpPr>
      <dsp:spPr>
        <a:xfrm rot="21315231">
          <a:off x="1770511" y="571832"/>
          <a:ext cx="2090148" cy="2090148"/>
        </a:xfrm>
        <a:prstGeom prst="gear9">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Requirements Comparison</a:t>
          </a:r>
        </a:p>
      </dsp:txBody>
      <dsp:txXfrm>
        <a:off x="2189212" y="1061502"/>
        <a:ext cx="1249722" cy="1074379"/>
      </dsp:txXfrm>
    </dsp:sp>
    <dsp:sp modelId="{1DDADB31-78C1-544B-8262-CDF314FE6C8C}">
      <dsp:nvSpPr>
        <dsp:cNvPr id="0" name=""/>
        <dsp:cNvSpPr/>
      </dsp:nvSpPr>
      <dsp:spPr>
        <a:xfrm rot="337493">
          <a:off x="3240759" y="1782521"/>
          <a:ext cx="1925140" cy="1928044"/>
        </a:xfrm>
        <a:prstGeom prst="gear6">
          <a:avLst/>
        </a:prstGeom>
        <a:solidFill>
          <a:schemeClr val="accent2">
            <a:alpha val="4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Comparison Results Validation</a:t>
          </a:r>
        </a:p>
      </dsp:txBody>
      <dsp:txXfrm>
        <a:off x="3725419" y="2270538"/>
        <a:ext cx="955820" cy="952010"/>
      </dsp:txXfrm>
    </dsp:sp>
    <dsp:sp modelId="{A32E698C-199C-1548-8F98-0F29F33A825C}">
      <dsp:nvSpPr>
        <dsp:cNvPr id="0" name=""/>
        <dsp:cNvSpPr/>
      </dsp:nvSpPr>
      <dsp:spPr>
        <a:xfrm rot="20730234">
          <a:off x="3555360" y="297036"/>
          <a:ext cx="1797562" cy="1745709"/>
        </a:xfrm>
        <a:prstGeom prst="gear6">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Requirements Evaluation</a:t>
          </a:r>
        </a:p>
      </dsp:txBody>
      <dsp:txXfrm rot="-20700000">
        <a:off x="3952694" y="676846"/>
        <a:ext cx="1002895" cy="986090"/>
      </dsp:txXfrm>
    </dsp:sp>
    <dsp:sp modelId="{A825B7AA-E537-9346-9AEA-2D0E0A6C04F2}">
      <dsp:nvSpPr>
        <dsp:cNvPr id="0" name=""/>
        <dsp:cNvSpPr/>
      </dsp:nvSpPr>
      <dsp:spPr>
        <a:xfrm>
          <a:off x="2691642" y="1478980"/>
          <a:ext cx="2675390" cy="2675390"/>
        </a:xfrm>
        <a:prstGeom prst="circularArrow">
          <a:avLst>
            <a:gd name="adj1" fmla="val 4688"/>
            <a:gd name="adj2" fmla="val 299029"/>
            <a:gd name="adj3" fmla="val 2506112"/>
            <a:gd name="adj4" fmla="val 15883107"/>
            <a:gd name="adj5" fmla="val 5469"/>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sp>
    <dsp:sp modelId="{41693AE2-E480-844A-9355-53DBCBFD1EB9}">
      <dsp:nvSpPr>
        <dsp:cNvPr id="0" name=""/>
        <dsp:cNvSpPr/>
      </dsp:nvSpPr>
      <dsp:spPr>
        <a:xfrm flipH="1">
          <a:off x="571306" y="2643300"/>
          <a:ext cx="841001" cy="751468"/>
        </a:xfrm>
        <a:prstGeom prst="circularArrow">
          <a:avLst>
            <a:gd name="adj1" fmla="val 6452"/>
            <a:gd name="adj2" fmla="val 429999"/>
            <a:gd name="adj3" fmla="val 10489124"/>
            <a:gd name="adj4" fmla="val 14837806"/>
            <a:gd name="adj5" fmla="val 7527"/>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sp>
    <dsp:sp modelId="{A0DEB8FF-A804-624E-8E58-71692BEAB779}">
      <dsp:nvSpPr>
        <dsp:cNvPr id="0" name=""/>
        <dsp:cNvSpPr/>
      </dsp:nvSpPr>
      <dsp:spPr>
        <a:xfrm>
          <a:off x="2147452" y="-75340"/>
          <a:ext cx="2095848" cy="209584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7008E-30F7-A44A-B536-81BFF03A6F43}">
      <dsp:nvSpPr>
        <dsp:cNvPr id="0" name=""/>
        <dsp:cNvSpPr/>
      </dsp:nvSpPr>
      <dsp:spPr>
        <a:xfrm rot="21315231">
          <a:off x="1770511" y="571832"/>
          <a:ext cx="2090148" cy="2090148"/>
        </a:xfrm>
        <a:prstGeom prst="gear9">
          <a:avLst/>
        </a:prstGeom>
        <a:solidFill>
          <a:schemeClr val="accent1">
            <a:lumMod val="50000"/>
            <a:alpha val="4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Requirements Comparison</a:t>
          </a:r>
        </a:p>
      </dsp:txBody>
      <dsp:txXfrm>
        <a:off x="2189212" y="1061502"/>
        <a:ext cx="1249722" cy="1074379"/>
      </dsp:txXfrm>
    </dsp:sp>
    <dsp:sp modelId="{1DDADB31-78C1-544B-8262-CDF314FE6C8C}">
      <dsp:nvSpPr>
        <dsp:cNvPr id="0" name=""/>
        <dsp:cNvSpPr/>
      </dsp:nvSpPr>
      <dsp:spPr>
        <a:xfrm rot="337493">
          <a:off x="3240759" y="1782521"/>
          <a:ext cx="1925140" cy="1928044"/>
        </a:xfrm>
        <a:prstGeom prst="gear6">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Comparison Results Validation</a:t>
          </a:r>
        </a:p>
      </dsp:txBody>
      <dsp:txXfrm>
        <a:off x="3725419" y="2270538"/>
        <a:ext cx="955820" cy="952010"/>
      </dsp:txXfrm>
    </dsp:sp>
    <dsp:sp modelId="{A32E698C-199C-1548-8F98-0F29F33A825C}">
      <dsp:nvSpPr>
        <dsp:cNvPr id="0" name=""/>
        <dsp:cNvSpPr/>
      </dsp:nvSpPr>
      <dsp:spPr>
        <a:xfrm rot="20730234">
          <a:off x="3555360" y="297036"/>
          <a:ext cx="1797562" cy="1745709"/>
        </a:xfrm>
        <a:prstGeom prst="gear6">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Requirements Evaluation</a:t>
          </a:r>
        </a:p>
      </dsp:txBody>
      <dsp:txXfrm rot="-20700000">
        <a:off x="3952694" y="676846"/>
        <a:ext cx="1002895" cy="986090"/>
      </dsp:txXfrm>
    </dsp:sp>
    <dsp:sp modelId="{A825B7AA-E537-9346-9AEA-2D0E0A6C04F2}">
      <dsp:nvSpPr>
        <dsp:cNvPr id="0" name=""/>
        <dsp:cNvSpPr/>
      </dsp:nvSpPr>
      <dsp:spPr>
        <a:xfrm>
          <a:off x="2691642" y="1478980"/>
          <a:ext cx="2675390" cy="2675390"/>
        </a:xfrm>
        <a:prstGeom prst="circularArrow">
          <a:avLst>
            <a:gd name="adj1" fmla="val 4688"/>
            <a:gd name="adj2" fmla="val 299029"/>
            <a:gd name="adj3" fmla="val 2506112"/>
            <a:gd name="adj4" fmla="val 15883107"/>
            <a:gd name="adj5" fmla="val 5469"/>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sp>
    <dsp:sp modelId="{41693AE2-E480-844A-9355-53DBCBFD1EB9}">
      <dsp:nvSpPr>
        <dsp:cNvPr id="0" name=""/>
        <dsp:cNvSpPr/>
      </dsp:nvSpPr>
      <dsp:spPr>
        <a:xfrm flipH="1">
          <a:off x="571306" y="2643300"/>
          <a:ext cx="841001" cy="751468"/>
        </a:xfrm>
        <a:prstGeom prst="circularArrow">
          <a:avLst>
            <a:gd name="adj1" fmla="val 6452"/>
            <a:gd name="adj2" fmla="val 429999"/>
            <a:gd name="adj3" fmla="val 10489124"/>
            <a:gd name="adj4" fmla="val 14837806"/>
            <a:gd name="adj5" fmla="val 7527"/>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sp>
    <dsp:sp modelId="{A0DEB8FF-A804-624E-8E58-71692BEAB779}">
      <dsp:nvSpPr>
        <dsp:cNvPr id="0" name=""/>
        <dsp:cNvSpPr/>
      </dsp:nvSpPr>
      <dsp:spPr>
        <a:xfrm>
          <a:off x="2147452" y="-75340"/>
          <a:ext cx="2095848" cy="209584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7008E-30F7-A44A-B536-81BFF03A6F43}">
      <dsp:nvSpPr>
        <dsp:cNvPr id="0" name=""/>
        <dsp:cNvSpPr/>
      </dsp:nvSpPr>
      <dsp:spPr>
        <a:xfrm rot="21315231">
          <a:off x="1770511" y="571832"/>
          <a:ext cx="2090148" cy="2090148"/>
        </a:xfrm>
        <a:prstGeom prst="gear9">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Requirements Comparison</a:t>
          </a:r>
        </a:p>
      </dsp:txBody>
      <dsp:txXfrm>
        <a:off x="2189212" y="1061502"/>
        <a:ext cx="1249722" cy="1074379"/>
      </dsp:txXfrm>
    </dsp:sp>
    <dsp:sp modelId="{1DDADB31-78C1-544B-8262-CDF314FE6C8C}">
      <dsp:nvSpPr>
        <dsp:cNvPr id="0" name=""/>
        <dsp:cNvSpPr/>
      </dsp:nvSpPr>
      <dsp:spPr>
        <a:xfrm rot="337493">
          <a:off x="3240759" y="1782521"/>
          <a:ext cx="1925140" cy="1928044"/>
        </a:xfrm>
        <a:prstGeom prst="gear6">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Comparison Results Validation</a:t>
          </a:r>
        </a:p>
      </dsp:txBody>
      <dsp:txXfrm>
        <a:off x="3725419" y="2270538"/>
        <a:ext cx="955820" cy="952010"/>
      </dsp:txXfrm>
    </dsp:sp>
    <dsp:sp modelId="{A32E698C-199C-1548-8F98-0F29F33A825C}">
      <dsp:nvSpPr>
        <dsp:cNvPr id="0" name=""/>
        <dsp:cNvSpPr/>
      </dsp:nvSpPr>
      <dsp:spPr>
        <a:xfrm rot="20730234">
          <a:off x="3555360" y="297036"/>
          <a:ext cx="1797562" cy="1745709"/>
        </a:xfrm>
        <a:prstGeom prst="gear6">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Requirements Evaluation</a:t>
          </a:r>
        </a:p>
      </dsp:txBody>
      <dsp:txXfrm rot="-20700000">
        <a:off x="3952694" y="676846"/>
        <a:ext cx="1002895" cy="986090"/>
      </dsp:txXfrm>
    </dsp:sp>
    <dsp:sp modelId="{A825B7AA-E537-9346-9AEA-2D0E0A6C04F2}">
      <dsp:nvSpPr>
        <dsp:cNvPr id="0" name=""/>
        <dsp:cNvSpPr/>
      </dsp:nvSpPr>
      <dsp:spPr>
        <a:xfrm>
          <a:off x="2691642" y="1478980"/>
          <a:ext cx="2675390" cy="2675390"/>
        </a:xfrm>
        <a:prstGeom prst="circularArrow">
          <a:avLst>
            <a:gd name="adj1" fmla="val 4688"/>
            <a:gd name="adj2" fmla="val 299029"/>
            <a:gd name="adj3" fmla="val 2506112"/>
            <a:gd name="adj4" fmla="val 15883107"/>
            <a:gd name="adj5" fmla="val 5469"/>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sp>
    <dsp:sp modelId="{41693AE2-E480-844A-9355-53DBCBFD1EB9}">
      <dsp:nvSpPr>
        <dsp:cNvPr id="0" name=""/>
        <dsp:cNvSpPr/>
      </dsp:nvSpPr>
      <dsp:spPr>
        <a:xfrm flipH="1">
          <a:off x="571306" y="2643300"/>
          <a:ext cx="841001" cy="751468"/>
        </a:xfrm>
        <a:prstGeom prst="circularArrow">
          <a:avLst>
            <a:gd name="adj1" fmla="val 6452"/>
            <a:gd name="adj2" fmla="val 429999"/>
            <a:gd name="adj3" fmla="val 10489124"/>
            <a:gd name="adj4" fmla="val 14837806"/>
            <a:gd name="adj5" fmla="val 7527"/>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sp>
    <dsp:sp modelId="{A0DEB8FF-A804-624E-8E58-71692BEAB779}">
      <dsp:nvSpPr>
        <dsp:cNvPr id="0" name=""/>
        <dsp:cNvSpPr/>
      </dsp:nvSpPr>
      <dsp:spPr>
        <a:xfrm>
          <a:off x="2147452" y="-75340"/>
          <a:ext cx="2095848" cy="209584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041C67E-03FD-1C44-BF94-5341C9B7DF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D70260CB-03C3-CF47-830D-F0ED3AC2D7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C1EFC9-3E5D-2C4A-9A10-AE5E6368EF91}" type="datetimeFigureOut">
              <a:rPr lang="de-DE" smtClean="0"/>
              <a:t>04.06.19</a:t>
            </a:fld>
            <a:endParaRPr lang="de-DE"/>
          </a:p>
        </p:txBody>
      </p:sp>
      <p:sp>
        <p:nvSpPr>
          <p:cNvPr id="4" name="Fußzeilenplatzhalter 3">
            <a:extLst>
              <a:ext uri="{FF2B5EF4-FFF2-40B4-BE49-F238E27FC236}">
                <a16:creationId xmlns:a16="http://schemas.microsoft.com/office/drawing/2014/main" id="{C5BAF7DE-E695-2C4D-874B-3A7AB76C94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A2FC4166-031D-B246-A8D7-A89347B644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B664F4-75E0-B749-A3A4-321837C8E541}" type="slidenum">
              <a:rPr lang="de-DE" smtClean="0"/>
              <a:t>‹Nr.›</a:t>
            </a:fld>
            <a:endParaRPr lang="de-DE"/>
          </a:p>
        </p:txBody>
      </p:sp>
    </p:spTree>
    <p:extLst>
      <p:ext uri="{BB962C8B-B14F-4D97-AF65-F5344CB8AC3E}">
        <p14:creationId xmlns:p14="http://schemas.microsoft.com/office/powerpoint/2010/main" val="4076861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FBDF6-32A4-4CDB-8D22-48D536DF23D1}" type="datetimeFigureOut">
              <a:rPr lang="de-DE" smtClean="0"/>
              <a:t>04.06.19</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B4C44-8276-432D-B9AF-139BF3F07D89}" type="slidenum">
              <a:rPr lang="de-DE" smtClean="0"/>
              <a:t>‹Nr.›</a:t>
            </a:fld>
            <a:endParaRPr lang="de-DE"/>
          </a:p>
        </p:txBody>
      </p:sp>
    </p:spTree>
    <p:extLst>
      <p:ext uri="{BB962C8B-B14F-4D97-AF65-F5344CB8AC3E}">
        <p14:creationId xmlns:p14="http://schemas.microsoft.com/office/powerpoint/2010/main" val="670350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1A5B4C44-8276-432D-B9AF-139BF3F07D89}" type="slidenum">
              <a:rPr lang="de-DE" smtClean="0"/>
              <a:t>1</a:t>
            </a:fld>
            <a:endParaRPr lang="de-DE" dirty="0"/>
          </a:p>
        </p:txBody>
      </p:sp>
    </p:spTree>
    <p:extLst>
      <p:ext uri="{BB962C8B-B14F-4D97-AF65-F5344CB8AC3E}">
        <p14:creationId xmlns:p14="http://schemas.microsoft.com/office/powerpoint/2010/main" val="1267364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A5B4C44-8276-432D-B9AF-139BF3F07D89}" type="slidenum">
              <a:rPr lang="de-DE" smtClean="0"/>
              <a:t>15</a:t>
            </a:fld>
            <a:endParaRPr lang="de-DE"/>
          </a:p>
        </p:txBody>
      </p:sp>
    </p:spTree>
    <p:extLst>
      <p:ext uri="{BB962C8B-B14F-4D97-AF65-F5344CB8AC3E}">
        <p14:creationId xmlns:p14="http://schemas.microsoft.com/office/powerpoint/2010/main" val="2274215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A5B4C44-8276-432D-B9AF-139BF3F07D89}" type="slidenum">
              <a:rPr lang="de-DE" smtClean="0"/>
              <a:t>18</a:t>
            </a:fld>
            <a:endParaRPr lang="de-DE"/>
          </a:p>
        </p:txBody>
      </p:sp>
    </p:spTree>
    <p:extLst>
      <p:ext uri="{BB962C8B-B14F-4D97-AF65-F5344CB8AC3E}">
        <p14:creationId xmlns:p14="http://schemas.microsoft.com/office/powerpoint/2010/main" val="1278177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B4C44-8276-432D-B9AF-139BF3F07D89}" type="slidenum">
              <a:rPr lang="de-DE" smtClean="0"/>
              <a:t>21</a:t>
            </a:fld>
            <a:endParaRPr lang="de-DE"/>
          </a:p>
        </p:txBody>
      </p:sp>
    </p:spTree>
    <p:extLst>
      <p:ext uri="{BB962C8B-B14F-4D97-AF65-F5344CB8AC3E}">
        <p14:creationId xmlns:p14="http://schemas.microsoft.com/office/powerpoint/2010/main" val="1559631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B4C44-8276-432D-B9AF-139BF3F07D89}" type="slidenum">
              <a:rPr lang="de-DE" smtClean="0"/>
              <a:t>27</a:t>
            </a:fld>
            <a:endParaRPr lang="de-DE"/>
          </a:p>
        </p:txBody>
      </p:sp>
    </p:spTree>
    <p:extLst>
      <p:ext uri="{BB962C8B-B14F-4D97-AF65-F5344CB8AC3E}">
        <p14:creationId xmlns:p14="http://schemas.microsoft.com/office/powerpoint/2010/main" val="2284707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5B4C44-8276-432D-B9AF-139BF3F07D89}" type="slidenum">
              <a:rPr lang="de-DE" smtClean="0"/>
              <a:t>30</a:t>
            </a:fld>
            <a:endParaRPr lang="de-DE"/>
          </a:p>
        </p:txBody>
      </p:sp>
    </p:spTree>
    <p:extLst>
      <p:ext uri="{BB962C8B-B14F-4D97-AF65-F5344CB8AC3E}">
        <p14:creationId xmlns:p14="http://schemas.microsoft.com/office/powerpoint/2010/main" val="774961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B4C44-8276-432D-B9AF-139BF3F07D89}" type="slidenum">
              <a:rPr lang="de-DE" smtClean="0"/>
              <a:t>31</a:t>
            </a:fld>
            <a:endParaRPr lang="de-DE"/>
          </a:p>
        </p:txBody>
      </p:sp>
    </p:spTree>
    <p:extLst>
      <p:ext uri="{BB962C8B-B14F-4D97-AF65-F5344CB8AC3E}">
        <p14:creationId xmlns:p14="http://schemas.microsoft.com/office/powerpoint/2010/main" val="2089296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T4.4: 27/114 </a:t>
            </a:r>
            <a:r>
              <a:rPr lang="de-DE" dirty="0" err="1"/>
              <a:t>req‘s</a:t>
            </a:r>
            <a:r>
              <a:rPr lang="de-DE" dirty="0"/>
              <a:t> &gt; 24%</a:t>
            </a:r>
          </a:p>
        </p:txBody>
      </p:sp>
      <p:sp>
        <p:nvSpPr>
          <p:cNvPr id="4" name="Foliennummernplatzhalter 3"/>
          <p:cNvSpPr>
            <a:spLocks noGrp="1"/>
          </p:cNvSpPr>
          <p:nvPr>
            <p:ph type="sldNum" sz="quarter" idx="5"/>
          </p:nvPr>
        </p:nvSpPr>
        <p:spPr/>
        <p:txBody>
          <a:bodyPr/>
          <a:lstStyle/>
          <a:p>
            <a:fld id="{1A5B4C44-8276-432D-B9AF-139BF3F07D89}" type="slidenum">
              <a:rPr lang="de-DE" smtClean="0"/>
              <a:t>45</a:t>
            </a:fld>
            <a:endParaRPr lang="de-DE"/>
          </a:p>
        </p:txBody>
      </p:sp>
    </p:spTree>
    <p:extLst>
      <p:ext uri="{BB962C8B-B14F-4D97-AF65-F5344CB8AC3E}">
        <p14:creationId xmlns:p14="http://schemas.microsoft.com/office/powerpoint/2010/main" val="1974071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A5B4C44-8276-432D-B9AF-139BF3F07D89}" type="slidenum">
              <a:rPr lang="de-DE" smtClean="0"/>
              <a:t>51</a:t>
            </a:fld>
            <a:endParaRPr lang="de-DE"/>
          </a:p>
        </p:txBody>
      </p:sp>
    </p:spTree>
    <p:extLst>
      <p:ext uri="{BB962C8B-B14F-4D97-AF65-F5344CB8AC3E}">
        <p14:creationId xmlns:p14="http://schemas.microsoft.com/office/powerpoint/2010/main" val="3839501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A5B4C44-8276-432D-B9AF-139BF3F07D89}" type="slidenum">
              <a:rPr lang="de-DE" smtClean="0"/>
              <a:t>55</a:t>
            </a:fld>
            <a:endParaRPr lang="de-DE"/>
          </a:p>
        </p:txBody>
      </p:sp>
    </p:spTree>
    <p:extLst>
      <p:ext uri="{BB962C8B-B14F-4D97-AF65-F5344CB8AC3E}">
        <p14:creationId xmlns:p14="http://schemas.microsoft.com/office/powerpoint/2010/main" val="1038735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A5B4C44-8276-432D-B9AF-139BF3F07D89}" type="slidenum">
              <a:rPr lang="de-DE" smtClean="0"/>
              <a:t>56</a:t>
            </a:fld>
            <a:endParaRPr lang="de-DE"/>
          </a:p>
        </p:txBody>
      </p:sp>
    </p:spTree>
    <p:extLst>
      <p:ext uri="{BB962C8B-B14F-4D97-AF65-F5344CB8AC3E}">
        <p14:creationId xmlns:p14="http://schemas.microsoft.com/office/powerpoint/2010/main" val="3022103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5B4C44-8276-432D-B9AF-139BF3F07D89}" type="slidenum">
              <a:rPr lang="de-DE" smtClean="0"/>
              <a:t>2</a:t>
            </a:fld>
            <a:endParaRPr lang="de-DE"/>
          </a:p>
        </p:txBody>
      </p:sp>
    </p:spTree>
    <p:extLst>
      <p:ext uri="{BB962C8B-B14F-4D97-AF65-F5344CB8AC3E}">
        <p14:creationId xmlns:p14="http://schemas.microsoft.com/office/powerpoint/2010/main" val="4249830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A5B4C44-8276-432D-B9AF-139BF3F07D89}" type="slidenum">
              <a:rPr lang="de-DE" smtClean="0"/>
              <a:t>57</a:t>
            </a:fld>
            <a:endParaRPr lang="de-DE"/>
          </a:p>
        </p:txBody>
      </p:sp>
    </p:spTree>
    <p:extLst>
      <p:ext uri="{BB962C8B-B14F-4D97-AF65-F5344CB8AC3E}">
        <p14:creationId xmlns:p14="http://schemas.microsoft.com/office/powerpoint/2010/main" val="1621642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1A5B4C44-8276-432D-B9AF-139BF3F07D89}" type="slidenum">
              <a:rPr lang="de-DE" smtClean="0"/>
              <a:t>60</a:t>
            </a:fld>
            <a:endParaRPr lang="de-DE"/>
          </a:p>
        </p:txBody>
      </p:sp>
    </p:spTree>
    <p:extLst>
      <p:ext uri="{BB962C8B-B14F-4D97-AF65-F5344CB8AC3E}">
        <p14:creationId xmlns:p14="http://schemas.microsoft.com/office/powerpoint/2010/main" val="4068503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1A5B4C44-8276-432D-B9AF-139BF3F07D89}" type="slidenum">
              <a:rPr lang="de-DE" smtClean="0"/>
              <a:t>61</a:t>
            </a:fld>
            <a:endParaRPr lang="de-DE"/>
          </a:p>
        </p:txBody>
      </p:sp>
    </p:spTree>
    <p:extLst>
      <p:ext uri="{BB962C8B-B14F-4D97-AF65-F5344CB8AC3E}">
        <p14:creationId xmlns:p14="http://schemas.microsoft.com/office/powerpoint/2010/main" val="1325889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1A5B4C44-8276-432D-B9AF-139BF3F07D89}" type="slidenum">
              <a:rPr lang="de-DE" smtClean="0"/>
              <a:t>66</a:t>
            </a:fld>
            <a:endParaRPr lang="de-DE"/>
          </a:p>
        </p:txBody>
      </p:sp>
    </p:spTree>
    <p:extLst>
      <p:ext uri="{BB962C8B-B14F-4D97-AF65-F5344CB8AC3E}">
        <p14:creationId xmlns:p14="http://schemas.microsoft.com/office/powerpoint/2010/main" val="2262685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A5B4C44-8276-432D-B9AF-139BF3F07D89}" type="slidenum">
              <a:rPr lang="de-DE" smtClean="0"/>
              <a:t>68</a:t>
            </a:fld>
            <a:endParaRPr lang="de-DE"/>
          </a:p>
        </p:txBody>
      </p:sp>
    </p:spTree>
    <p:extLst>
      <p:ext uri="{BB962C8B-B14F-4D97-AF65-F5344CB8AC3E}">
        <p14:creationId xmlns:p14="http://schemas.microsoft.com/office/powerpoint/2010/main" val="1590945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A5B4C44-8276-432D-B9AF-139BF3F07D89}" type="slidenum">
              <a:rPr lang="de-DE" smtClean="0"/>
              <a:t>3</a:t>
            </a:fld>
            <a:endParaRPr lang="de-DE"/>
          </a:p>
        </p:txBody>
      </p:sp>
    </p:spTree>
    <p:extLst>
      <p:ext uri="{BB962C8B-B14F-4D97-AF65-F5344CB8AC3E}">
        <p14:creationId xmlns:p14="http://schemas.microsoft.com/office/powerpoint/2010/main" val="2297386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1A5B4C44-8276-432D-B9AF-139BF3F07D89}" type="slidenum">
              <a:rPr lang="de-DE" smtClean="0"/>
              <a:t>4</a:t>
            </a:fld>
            <a:endParaRPr lang="de-DE"/>
          </a:p>
        </p:txBody>
      </p:sp>
    </p:spTree>
    <p:extLst>
      <p:ext uri="{BB962C8B-B14F-4D97-AF65-F5344CB8AC3E}">
        <p14:creationId xmlns:p14="http://schemas.microsoft.com/office/powerpoint/2010/main" val="4290615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1A5B4C44-8276-432D-B9AF-139BF3F07D89}" type="slidenum">
              <a:rPr lang="de-DE" smtClean="0"/>
              <a:t>6</a:t>
            </a:fld>
            <a:endParaRPr lang="de-DE"/>
          </a:p>
        </p:txBody>
      </p:sp>
    </p:spTree>
    <p:extLst>
      <p:ext uri="{BB962C8B-B14F-4D97-AF65-F5344CB8AC3E}">
        <p14:creationId xmlns:p14="http://schemas.microsoft.com/office/powerpoint/2010/main" val="422136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1A5B4C44-8276-432D-B9AF-139BF3F07D89}" type="slidenum">
              <a:rPr lang="de-DE" smtClean="0"/>
              <a:t>8</a:t>
            </a:fld>
            <a:endParaRPr lang="de-DE"/>
          </a:p>
        </p:txBody>
      </p:sp>
    </p:spTree>
    <p:extLst>
      <p:ext uri="{BB962C8B-B14F-4D97-AF65-F5344CB8AC3E}">
        <p14:creationId xmlns:p14="http://schemas.microsoft.com/office/powerpoint/2010/main" val="135900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A5B4C44-8276-432D-B9AF-139BF3F07D89}" type="slidenum">
              <a:rPr lang="de-DE" smtClean="0"/>
              <a:t>10</a:t>
            </a:fld>
            <a:endParaRPr lang="de-DE"/>
          </a:p>
        </p:txBody>
      </p:sp>
    </p:spTree>
    <p:extLst>
      <p:ext uri="{BB962C8B-B14F-4D97-AF65-F5344CB8AC3E}">
        <p14:creationId xmlns:p14="http://schemas.microsoft.com/office/powerpoint/2010/main" val="3591373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A5B4C44-8276-432D-B9AF-139BF3F07D89}" type="slidenum">
              <a:rPr lang="de-DE" smtClean="0"/>
              <a:t>12</a:t>
            </a:fld>
            <a:endParaRPr lang="de-DE"/>
          </a:p>
        </p:txBody>
      </p:sp>
    </p:spTree>
    <p:extLst>
      <p:ext uri="{BB962C8B-B14F-4D97-AF65-F5344CB8AC3E}">
        <p14:creationId xmlns:p14="http://schemas.microsoft.com/office/powerpoint/2010/main" val="862173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A5B4C44-8276-432D-B9AF-139BF3F07D89}" type="slidenum">
              <a:rPr lang="de-DE" smtClean="0"/>
              <a:t>14</a:t>
            </a:fld>
            <a:endParaRPr lang="de-DE"/>
          </a:p>
        </p:txBody>
      </p:sp>
    </p:spTree>
    <p:extLst>
      <p:ext uri="{BB962C8B-B14F-4D97-AF65-F5344CB8AC3E}">
        <p14:creationId xmlns:p14="http://schemas.microsoft.com/office/powerpoint/2010/main" val="309937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91299"/>
            <a:ext cx="9144000" cy="2118664"/>
          </a:xfrm>
        </p:spPr>
        <p:txBody>
          <a:bodyPr anchor="b"/>
          <a:lstStyle>
            <a:lvl1pPr algn="ctr">
              <a:defRPr sz="6000"/>
            </a:lvl1pPr>
          </a:lstStyle>
          <a:p>
            <a:r>
              <a:rPr lang="en-US" dirty="0"/>
              <a:t>Click to edit Master title style</a:t>
            </a:r>
            <a:endParaRPr lang="de-DE"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e-DE" dirty="0"/>
          </a:p>
        </p:txBody>
      </p:sp>
      <p:sp>
        <p:nvSpPr>
          <p:cNvPr id="7" name="Datumsplatzhalter 6">
            <a:extLst>
              <a:ext uri="{FF2B5EF4-FFF2-40B4-BE49-F238E27FC236}">
                <a16:creationId xmlns:a16="http://schemas.microsoft.com/office/drawing/2014/main" id="{91FBB8D2-F6B3-A940-B1FE-D65741B1A540}"/>
              </a:ext>
            </a:extLst>
          </p:cNvPr>
          <p:cNvSpPr>
            <a:spLocks noGrp="1"/>
          </p:cNvSpPr>
          <p:nvPr>
            <p:ph type="dt" sz="half" idx="10"/>
          </p:nvPr>
        </p:nvSpPr>
        <p:spPr/>
        <p:txBody>
          <a:bodyPr/>
          <a:lstStyle/>
          <a:p>
            <a:r>
              <a:rPr lang="en-GB"/>
              <a:t>13</a:t>
            </a:r>
            <a:r>
              <a:rPr lang="en-GB" baseline="30000"/>
              <a:t>th</a:t>
            </a:r>
            <a:r>
              <a:rPr lang="en-GB"/>
              <a:t> May 2019</a:t>
            </a:r>
            <a:endParaRPr lang="de-DE" dirty="0"/>
          </a:p>
        </p:txBody>
      </p:sp>
      <p:sp>
        <p:nvSpPr>
          <p:cNvPr id="8" name="Fußzeilenplatzhalter 7">
            <a:extLst>
              <a:ext uri="{FF2B5EF4-FFF2-40B4-BE49-F238E27FC236}">
                <a16:creationId xmlns:a16="http://schemas.microsoft.com/office/drawing/2014/main" id="{7571D6AD-7796-1B41-950F-ACC5643673AC}"/>
              </a:ext>
            </a:extLst>
          </p:cNvPr>
          <p:cNvSpPr>
            <a:spLocks noGrp="1"/>
          </p:cNvSpPr>
          <p:nvPr>
            <p:ph type="ftr" sz="quarter" idx="11"/>
          </p:nvPr>
        </p:nvSpPr>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9" name="Foliennummernplatzhalter 8">
            <a:extLst>
              <a:ext uri="{FF2B5EF4-FFF2-40B4-BE49-F238E27FC236}">
                <a16:creationId xmlns:a16="http://schemas.microsoft.com/office/drawing/2014/main" id="{BAAA4134-0F24-934F-91B4-FB2C1C58A42C}"/>
              </a:ext>
            </a:extLst>
          </p:cNvPr>
          <p:cNvSpPr>
            <a:spLocks noGrp="1"/>
          </p:cNvSpPr>
          <p:nvPr>
            <p:ph type="sldNum" sz="quarter" idx="12"/>
          </p:nvPr>
        </p:nvSpPr>
        <p:spPr/>
        <p:txBody>
          <a:bodyPr/>
          <a:lstStyle/>
          <a:p>
            <a:fld id="{54672BEE-8588-4B6A-B8BC-2D163A9E2060}" type="slidenum">
              <a:rPr lang="de-DE" smtClean="0"/>
              <a:t>‹Nr.›</a:t>
            </a:fld>
            <a:endParaRPr lang="de-DE" dirty="0"/>
          </a:p>
        </p:txBody>
      </p:sp>
    </p:spTree>
    <p:extLst>
      <p:ext uri="{BB962C8B-B14F-4D97-AF65-F5344CB8AC3E}">
        <p14:creationId xmlns:p14="http://schemas.microsoft.com/office/powerpoint/2010/main" val="3650529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e-DE"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7" name="Datumsplatzhalter 6">
            <a:extLst>
              <a:ext uri="{FF2B5EF4-FFF2-40B4-BE49-F238E27FC236}">
                <a16:creationId xmlns:a16="http://schemas.microsoft.com/office/drawing/2014/main" id="{40A2AA62-6EB4-404D-BDEC-50A2E5342B03}"/>
              </a:ext>
            </a:extLst>
          </p:cNvPr>
          <p:cNvSpPr>
            <a:spLocks noGrp="1"/>
          </p:cNvSpPr>
          <p:nvPr>
            <p:ph type="dt" sz="half" idx="10"/>
          </p:nvPr>
        </p:nvSpPr>
        <p:spPr/>
        <p:txBody>
          <a:bodyPr/>
          <a:lstStyle/>
          <a:p>
            <a:r>
              <a:rPr lang="en-GB"/>
              <a:t>13</a:t>
            </a:r>
            <a:r>
              <a:rPr lang="en-GB" baseline="30000"/>
              <a:t>th</a:t>
            </a:r>
            <a:r>
              <a:rPr lang="en-GB"/>
              <a:t> May 2019</a:t>
            </a:r>
            <a:endParaRPr lang="de-DE" dirty="0"/>
          </a:p>
        </p:txBody>
      </p:sp>
      <p:sp>
        <p:nvSpPr>
          <p:cNvPr id="8" name="Fußzeilenplatzhalter 7">
            <a:extLst>
              <a:ext uri="{FF2B5EF4-FFF2-40B4-BE49-F238E27FC236}">
                <a16:creationId xmlns:a16="http://schemas.microsoft.com/office/drawing/2014/main" id="{4652A5CD-5870-8743-85D4-CF7D795E5563}"/>
              </a:ext>
            </a:extLst>
          </p:cNvPr>
          <p:cNvSpPr>
            <a:spLocks noGrp="1"/>
          </p:cNvSpPr>
          <p:nvPr>
            <p:ph type="ftr" sz="quarter" idx="11"/>
          </p:nvPr>
        </p:nvSpPr>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9" name="Foliennummernplatzhalter 8">
            <a:extLst>
              <a:ext uri="{FF2B5EF4-FFF2-40B4-BE49-F238E27FC236}">
                <a16:creationId xmlns:a16="http://schemas.microsoft.com/office/drawing/2014/main" id="{9548FAA1-3795-FC46-8301-2B947DE8FB6A}"/>
              </a:ext>
            </a:extLst>
          </p:cNvPr>
          <p:cNvSpPr>
            <a:spLocks noGrp="1"/>
          </p:cNvSpPr>
          <p:nvPr>
            <p:ph type="sldNum" sz="quarter" idx="12"/>
          </p:nvPr>
        </p:nvSpPr>
        <p:spPr/>
        <p:txBody>
          <a:bodyPr/>
          <a:lstStyle/>
          <a:p>
            <a:fld id="{54672BEE-8588-4B6A-B8BC-2D163A9E2060}" type="slidenum">
              <a:rPr lang="de-DE" smtClean="0"/>
              <a:t>‹Nr.›</a:t>
            </a:fld>
            <a:endParaRPr lang="de-DE" dirty="0"/>
          </a:p>
        </p:txBody>
      </p:sp>
    </p:spTree>
    <p:extLst>
      <p:ext uri="{BB962C8B-B14F-4D97-AF65-F5344CB8AC3E}">
        <p14:creationId xmlns:p14="http://schemas.microsoft.com/office/powerpoint/2010/main" val="4153409142"/>
      </p:ext>
    </p:extLst>
  </p:cSld>
  <p:clrMapOvr>
    <a:masterClrMapping/>
  </p:clrMapOvr>
  <p:extLst mod="1">
    <p:ext uri="{DCECCB84-F9BA-43D5-87BE-67443E8EF086}">
      <p15:sldGuideLst xmlns:p15="http://schemas.microsoft.com/office/powerpoint/2012/main">
        <p15:guide id="1" orient="horz" pos="867" userDrawn="1">
          <p15:clr>
            <a:srgbClr val="FBAE40"/>
          </p15:clr>
        </p15:guide>
        <p15:guide id="2" pos="2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e-DE" dirty="0"/>
          </a:p>
        </p:txBody>
      </p:sp>
      <p:sp>
        <p:nvSpPr>
          <p:cNvPr id="3" name="Content Placeholder 2"/>
          <p:cNvSpPr>
            <a:spLocks noGrp="1"/>
          </p:cNvSpPr>
          <p:nvPr>
            <p:ph sz="half" idx="1"/>
          </p:nvPr>
        </p:nvSpPr>
        <p:spPr>
          <a:xfrm>
            <a:off x="333376" y="1393199"/>
            <a:ext cx="5546564" cy="47512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4" name="Content Placeholder 3"/>
          <p:cNvSpPr>
            <a:spLocks noGrp="1"/>
          </p:cNvSpPr>
          <p:nvPr>
            <p:ph sz="half" idx="2"/>
          </p:nvPr>
        </p:nvSpPr>
        <p:spPr>
          <a:xfrm>
            <a:off x="6312061" y="1393200"/>
            <a:ext cx="5546563" cy="47512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cxnSp>
        <p:nvCxnSpPr>
          <p:cNvPr id="8" name="Straight Connector 7"/>
          <p:cNvCxnSpPr/>
          <p:nvPr userDrawn="1"/>
        </p:nvCxnSpPr>
        <p:spPr>
          <a:xfrm rot="5400000">
            <a:off x="3720000" y="3768425"/>
            <a:ext cx="47520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Datumsplatzhalter 11">
            <a:extLst>
              <a:ext uri="{FF2B5EF4-FFF2-40B4-BE49-F238E27FC236}">
                <a16:creationId xmlns:a16="http://schemas.microsoft.com/office/drawing/2014/main" id="{7F8A5A46-1BB8-A74B-9378-5ADEAF90B355}"/>
              </a:ext>
            </a:extLst>
          </p:cNvPr>
          <p:cNvSpPr>
            <a:spLocks noGrp="1"/>
          </p:cNvSpPr>
          <p:nvPr>
            <p:ph type="dt" sz="half" idx="10"/>
          </p:nvPr>
        </p:nvSpPr>
        <p:spPr/>
        <p:txBody>
          <a:bodyPr/>
          <a:lstStyle/>
          <a:p>
            <a:r>
              <a:rPr lang="en-GB"/>
              <a:t>13</a:t>
            </a:r>
            <a:r>
              <a:rPr lang="en-GB" baseline="30000"/>
              <a:t>th</a:t>
            </a:r>
            <a:r>
              <a:rPr lang="en-GB"/>
              <a:t> May 2019</a:t>
            </a:r>
            <a:endParaRPr lang="de-DE" dirty="0"/>
          </a:p>
        </p:txBody>
      </p:sp>
      <p:sp>
        <p:nvSpPr>
          <p:cNvPr id="13" name="Fußzeilenplatzhalter 12">
            <a:extLst>
              <a:ext uri="{FF2B5EF4-FFF2-40B4-BE49-F238E27FC236}">
                <a16:creationId xmlns:a16="http://schemas.microsoft.com/office/drawing/2014/main" id="{8DC15DCF-E4BB-C949-8341-A8464CB2B6CA}"/>
              </a:ext>
            </a:extLst>
          </p:cNvPr>
          <p:cNvSpPr>
            <a:spLocks noGrp="1"/>
          </p:cNvSpPr>
          <p:nvPr>
            <p:ph type="ftr" sz="quarter" idx="11"/>
          </p:nvPr>
        </p:nvSpPr>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14" name="Foliennummernplatzhalter 13">
            <a:extLst>
              <a:ext uri="{FF2B5EF4-FFF2-40B4-BE49-F238E27FC236}">
                <a16:creationId xmlns:a16="http://schemas.microsoft.com/office/drawing/2014/main" id="{6659BDA7-76F0-0C41-A89D-BCE40838FDEF}"/>
              </a:ext>
            </a:extLst>
          </p:cNvPr>
          <p:cNvSpPr>
            <a:spLocks noGrp="1"/>
          </p:cNvSpPr>
          <p:nvPr>
            <p:ph type="sldNum" sz="quarter" idx="12"/>
          </p:nvPr>
        </p:nvSpPr>
        <p:spPr/>
        <p:txBody>
          <a:bodyPr/>
          <a:lstStyle/>
          <a:p>
            <a:fld id="{54672BEE-8588-4B6A-B8BC-2D163A9E2060}" type="slidenum">
              <a:rPr lang="de-DE" smtClean="0"/>
              <a:t>‹Nr.›</a:t>
            </a:fld>
            <a:endParaRPr lang="de-DE" dirty="0"/>
          </a:p>
        </p:txBody>
      </p:sp>
    </p:spTree>
    <p:extLst>
      <p:ext uri="{BB962C8B-B14F-4D97-AF65-F5344CB8AC3E}">
        <p14:creationId xmlns:p14="http://schemas.microsoft.com/office/powerpoint/2010/main" val="4174398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6" name="Datumsplatzhalter 5">
            <a:extLst>
              <a:ext uri="{FF2B5EF4-FFF2-40B4-BE49-F238E27FC236}">
                <a16:creationId xmlns:a16="http://schemas.microsoft.com/office/drawing/2014/main" id="{216D9BA9-003D-E34D-AA7E-B4F65B2FAC71}"/>
              </a:ext>
            </a:extLst>
          </p:cNvPr>
          <p:cNvSpPr>
            <a:spLocks noGrp="1"/>
          </p:cNvSpPr>
          <p:nvPr>
            <p:ph type="dt" sz="half" idx="10"/>
          </p:nvPr>
        </p:nvSpPr>
        <p:spPr/>
        <p:txBody>
          <a:bodyPr/>
          <a:lstStyle/>
          <a:p>
            <a:r>
              <a:rPr lang="en-GB"/>
              <a:t>13</a:t>
            </a:r>
            <a:r>
              <a:rPr lang="en-GB" baseline="30000"/>
              <a:t>th</a:t>
            </a:r>
            <a:r>
              <a:rPr lang="en-GB"/>
              <a:t> May 2019</a:t>
            </a:r>
            <a:endParaRPr lang="de-DE" dirty="0"/>
          </a:p>
        </p:txBody>
      </p:sp>
      <p:sp>
        <p:nvSpPr>
          <p:cNvPr id="7" name="Fußzeilenplatzhalter 6">
            <a:extLst>
              <a:ext uri="{FF2B5EF4-FFF2-40B4-BE49-F238E27FC236}">
                <a16:creationId xmlns:a16="http://schemas.microsoft.com/office/drawing/2014/main" id="{3570676D-C8CD-2245-8181-6D687D590F3B}"/>
              </a:ext>
            </a:extLst>
          </p:cNvPr>
          <p:cNvSpPr>
            <a:spLocks noGrp="1"/>
          </p:cNvSpPr>
          <p:nvPr>
            <p:ph type="ftr" sz="quarter" idx="11"/>
          </p:nvPr>
        </p:nvSpPr>
        <p:spPr/>
        <p:txBody>
          <a:bodyPr/>
          <a:lstStyle/>
          <a:p>
            <a:r>
              <a:rPr lang="en-US" sz="800" b="1" i="1" dirty="0">
                <a:solidFill>
                  <a:schemeClr val="tx1">
                    <a:lumMod val="50000"/>
                    <a:lumOff val="50000"/>
                  </a:schemeClr>
                </a:solidFill>
                <a:latin typeface="Arial"/>
                <a:ea typeface="Times New Roman"/>
                <a:cs typeface="Times New Roman"/>
              </a:rPr>
              <a:t>EU-SEC grant agreement no 731845</a:t>
            </a:r>
            <a:endParaRPr lang="de-DE" dirty="0"/>
          </a:p>
        </p:txBody>
      </p:sp>
      <p:sp>
        <p:nvSpPr>
          <p:cNvPr id="8" name="Foliennummernplatzhalter 7">
            <a:extLst>
              <a:ext uri="{FF2B5EF4-FFF2-40B4-BE49-F238E27FC236}">
                <a16:creationId xmlns:a16="http://schemas.microsoft.com/office/drawing/2014/main" id="{821F8F40-74E7-A54D-BFE9-D9BD02E4FA51}"/>
              </a:ext>
            </a:extLst>
          </p:cNvPr>
          <p:cNvSpPr>
            <a:spLocks noGrp="1"/>
          </p:cNvSpPr>
          <p:nvPr>
            <p:ph type="sldNum" sz="quarter" idx="12"/>
          </p:nvPr>
        </p:nvSpPr>
        <p:spPr/>
        <p:txBody>
          <a:bodyPr/>
          <a:lstStyle/>
          <a:p>
            <a:fld id="{54672BEE-8588-4B6A-B8BC-2D163A9E2060}" type="slidenum">
              <a:rPr lang="de-DE" smtClean="0"/>
              <a:t>‹Nr.›</a:t>
            </a:fld>
            <a:endParaRPr lang="de-DE" dirty="0"/>
          </a:p>
        </p:txBody>
      </p:sp>
    </p:spTree>
    <p:extLst>
      <p:ext uri="{BB962C8B-B14F-4D97-AF65-F5344CB8AC3E}">
        <p14:creationId xmlns:p14="http://schemas.microsoft.com/office/powerpoint/2010/main" val="19986243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3376" y="93600"/>
            <a:ext cx="9479928" cy="939600"/>
          </a:xfrm>
          <a:prstGeom prst="rect">
            <a:avLst/>
          </a:prstGeom>
        </p:spPr>
        <p:txBody>
          <a:bodyPr vert="horz" lIns="0" tIns="45720" rIns="91440" bIns="45720" rtlCol="0" anchor="b">
            <a:normAutofit/>
          </a:bodyPr>
          <a:lstStyle/>
          <a:p>
            <a:pPr lvl="0"/>
            <a:r>
              <a:rPr lang="en-US" dirty="0"/>
              <a:t>Click to edit Master title style</a:t>
            </a:r>
            <a:endParaRPr lang="de-DE" dirty="0"/>
          </a:p>
        </p:txBody>
      </p:sp>
      <p:sp>
        <p:nvSpPr>
          <p:cNvPr id="3" name="Text Placeholder 2"/>
          <p:cNvSpPr>
            <a:spLocks noGrp="1"/>
          </p:cNvSpPr>
          <p:nvPr>
            <p:ph type="body" idx="1"/>
          </p:nvPr>
        </p:nvSpPr>
        <p:spPr>
          <a:xfrm>
            <a:off x="333375" y="1391298"/>
            <a:ext cx="11544300" cy="4785666"/>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a:off x="333375" y="6356350"/>
            <a:ext cx="324802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dirty="0"/>
              <a:t>13</a:t>
            </a:r>
            <a:r>
              <a:rPr lang="en-GB" baseline="30000" dirty="0"/>
              <a:t>th</a:t>
            </a:r>
            <a:r>
              <a:rPr lang="en-GB" dirty="0"/>
              <a:t> May 2019</a:t>
            </a:r>
            <a:endParaRPr lang="de-D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800" b="1" i="1" dirty="0">
                <a:solidFill>
                  <a:schemeClr val="tx1">
                    <a:lumMod val="50000"/>
                    <a:lumOff val="50000"/>
                  </a:schemeClr>
                </a:solidFill>
                <a:latin typeface="Arial"/>
                <a:ea typeface="Times New Roman"/>
                <a:cs typeface="Times New Roman"/>
              </a:rPr>
              <a:t>EU-SEC grant agreement no 731845</a:t>
            </a:r>
            <a:endParaRPr lang="de-DE" dirty="0"/>
          </a:p>
        </p:txBody>
      </p:sp>
      <p:sp>
        <p:nvSpPr>
          <p:cNvPr id="6" name="Slide Number Placeholder 5"/>
          <p:cNvSpPr>
            <a:spLocks noGrp="1"/>
          </p:cNvSpPr>
          <p:nvPr>
            <p:ph type="sldNum" sz="quarter" idx="4"/>
          </p:nvPr>
        </p:nvSpPr>
        <p:spPr>
          <a:xfrm>
            <a:off x="8610599" y="6356350"/>
            <a:ext cx="3267076"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54672BEE-8588-4B6A-B8BC-2D163A9E2060}" type="slidenum">
              <a:rPr lang="de-DE" smtClean="0"/>
              <a:t>‹Nr.›</a:t>
            </a:fld>
            <a:endParaRPr lang="de-DE" dirty="0"/>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018629" y="451698"/>
            <a:ext cx="1335171" cy="445353"/>
          </a:xfrm>
          <a:prstGeom prst="rect">
            <a:avLst/>
          </a:prstGeom>
          <a:noFill/>
        </p:spPr>
      </p:pic>
      <p:cxnSp>
        <p:nvCxnSpPr>
          <p:cNvPr id="8" name="Straight Connector 7"/>
          <p:cNvCxnSpPr/>
          <p:nvPr userDrawn="1"/>
        </p:nvCxnSpPr>
        <p:spPr>
          <a:xfrm>
            <a:off x="333375" y="1169988"/>
            <a:ext cx="11556000" cy="0"/>
          </a:xfrm>
          <a:prstGeom prst="line">
            <a:avLst/>
          </a:prstGeom>
          <a:ln w="19050">
            <a:solidFill>
              <a:srgbClr val="0033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808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hdr="0" ftr="0"/>
  <p:txStyles>
    <p:titleStyle>
      <a:lvl1pPr algn="l" defTabSz="914400" rtl="0" eaLnBrk="1" latinLnBrk="0" hangingPunct="1">
        <a:lnSpc>
          <a:spcPct val="90000"/>
        </a:lnSpc>
        <a:spcBef>
          <a:spcPct val="0"/>
        </a:spcBef>
        <a:buNone/>
        <a:defRPr lang="de-DE" sz="2800" b="1" kern="1200" smtClean="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200" b="0"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de-DE" sz="12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1.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cdn0.scrvt.com/fokus/76bc9febc2cdbd61/9f38925d56b3/D1.3-Auditing-and-assessment-requirements-V1.0.pdf" TargetMode="External"/><Relationship Id="rId2" Type="http://schemas.openxmlformats.org/officeDocument/2006/relationships/hyperlink" Target="https://cdn0.scrvt.com/fokus/ec7f2111f873547b/e2acb6781bc1/D1.2-Security-and-privacy-requirements-and-controls-V1.2.pdf" TargetMode="External"/><Relationship Id="rId1" Type="http://schemas.openxmlformats.org/officeDocument/2006/relationships/slideLayout" Target="../slideLayouts/slideLayout2.xml"/><Relationship Id="rId5" Type="http://schemas.openxmlformats.org/officeDocument/2006/relationships/hyperlink" Target="https://cdn0.scrvt.com/fokus/c93d8a5da1653b36/c2c115c26501/D2.1-Multiparty-Recognition-Framework-v1.0.pdf" TargetMode="External"/><Relationship Id="rId4" Type="http://schemas.openxmlformats.org/officeDocument/2006/relationships/hyperlink" Target="https://cdn0.scrvt.com/fokus/15cde3d2c6267d70/82ed8f0cc69c/D1.4-multiparty-recognition-V-1.0.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image" Target="../media/image28.tiff"/><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tiff"/><Relationship Id="rId4" Type="http://schemas.openxmlformats.org/officeDocument/2006/relationships/image" Target="../media/image25.tif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tiff"/><Relationship Id="rId7" Type="http://schemas.openxmlformats.org/officeDocument/2006/relationships/image" Target="../media/image31.jpeg"/><Relationship Id="rId2" Type="http://schemas.openxmlformats.org/officeDocument/2006/relationships/image" Target="../media/image25.tiff"/><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tiff"/><Relationship Id="rId10" Type="http://schemas.openxmlformats.org/officeDocument/2006/relationships/image" Target="../media/image32.jpeg"/><Relationship Id="rId4" Type="http://schemas.openxmlformats.org/officeDocument/2006/relationships/image" Target="../media/image27.png"/><Relationship Id="rId9" Type="http://schemas.openxmlformats.org/officeDocument/2006/relationships/image" Target="../media/image23.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6.png"/><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36.png"/><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ec-cert.eu/"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mailto:contact@sec-cert.eu"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diagramLayout" Target="../diagrams/layout4.xml"/><Relationship Id="rId7" Type="http://schemas.openxmlformats.org/officeDocument/2006/relationships/image" Target="../media/image36.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6.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6.png"/><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cdn0.scrvt.com/fokus/cb240d141acbd22b/cc9303b7188b/EU-SEC-D4.5---Analysis-multiparty-recognition-scheme-and-pilot-results-v1.0.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mailto:contact@sec-cert.eu"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www.sec-cert.eu/" TargetMode="External"/><Relationship Id="rId5"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41B8B701-48E9-E047-B0CF-85C8F5724E1A}"/>
              </a:ext>
            </a:extLst>
          </p:cNvPr>
          <p:cNvPicPr>
            <a:picLocks noChangeAspect="1"/>
          </p:cNvPicPr>
          <p:nvPr/>
        </p:nvPicPr>
        <p:blipFill>
          <a:blip r:embed="rId3"/>
          <a:stretch>
            <a:fillRect/>
          </a:stretch>
        </p:blipFill>
        <p:spPr>
          <a:xfrm>
            <a:off x="0" y="0"/>
            <a:ext cx="12192000" cy="6242141"/>
          </a:xfrm>
          <a:prstGeom prst="rect">
            <a:avLst/>
          </a:prstGeom>
        </p:spPr>
      </p:pic>
      <p:sp>
        <p:nvSpPr>
          <p:cNvPr id="2" name="Title 1"/>
          <p:cNvSpPr>
            <a:spLocks noGrp="1"/>
          </p:cNvSpPr>
          <p:nvPr>
            <p:ph type="ctrTitle"/>
          </p:nvPr>
        </p:nvSpPr>
        <p:spPr/>
        <p:txBody>
          <a:bodyPr>
            <a:normAutofit/>
          </a:bodyPr>
          <a:lstStyle/>
          <a:p>
            <a:r>
              <a:rPr lang="en-GB" dirty="0"/>
              <a:t>EU-SEC Awareness Workshop</a:t>
            </a:r>
            <a:br>
              <a:rPr lang="en-GB" dirty="0"/>
            </a:br>
            <a:r>
              <a:rPr lang="en-GB" sz="4400" dirty="0"/>
              <a:t>Multiparty Recognition Framework</a:t>
            </a:r>
          </a:p>
        </p:txBody>
      </p:sp>
      <p:sp>
        <p:nvSpPr>
          <p:cNvPr id="3" name="Subtitle 2"/>
          <p:cNvSpPr>
            <a:spLocks noGrp="1"/>
          </p:cNvSpPr>
          <p:nvPr>
            <p:ph type="subTitle" idx="1"/>
          </p:nvPr>
        </p:nvSpPr>
        <p:spPr/>
        <p:txBody>
          <a:bodyPr/>
          <a:lstStyle/>
          <a:p>
            <a:r>
              <a:rPr lang="en-GB" dirty="0"/>
              <a:t>Amsterdam</a:t>
            </a:r>
          </a:p>
          <a:p>
            <a:r>
              <a:rPr lang="en-GB" dirty="0"/>
              <a:t>May 13</a:t>
            </a:r>
            <a:r>
              <a:rPr lang="en-GB" baseline="30000" dirty="0"/>
              <a:t>th</a:t>
            </a:r>
            <a:r>
              <a:rPr lang="en-GB" dirty="0"/>
              <a:t> , 2019</a:t>
            </a:r>
          </a:p>
        </p:txBody>
      </p:sp>
      <p:sp>
        <p:nvSpPr>
          <p:cNvPr id="5" name="Slide Number Placeholder 4"/>
          <p:cNvSpPr>
            <a:spLocks noGrp="1"/>
          </p:cNvSpPr>
          <p:nvPr>
            <p:ph type="sldNum" sz="quarter" idx="12"/>
          </p:nvPr>
        </p:nvSpPr>
        <p:spPr>
          <a:xfrm>
            <a:off x="8610599" y="6356350"/>
            <a:ext cx="3267076" cy="365125"/>
          </a:xfrm>
        </p:spPr>
        <p:txBody>
          <a:bodyPr/>
          <a:lstStyle/>
          <a:p>
            <a:fld id="{54672BEE-8588-4B6A-B8BC-2D163A9E2060}" type="slidenum">
              <a:rPr lang="en-GB" smtClean="0"/>
              <a:pPr/>
              <a:t>1</a:t>
            </a:fld>
            <a:endParaRPr lang="en-GB" dirty="0"/>
          </a:p>
        </p:txBody>
      </p:sp>
      <p:pic>
        <p:nvPicPr>
          <p:cNvPr id="14" name="Picture 6">
            <a:extLst>
              <a:ext uri="{FF2B5EF4-FFF2-40B4-BE49-F238E27FC236}">
                <a16:creationId xmlns:a16="http://schemas.microsoft.com/office/drawing/2014/main" id="{0A066E78-1F8B-0B44-80CB-DFC6758004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8629" y="451698"/>
            <a:ext cx="1335171" cy="445353"/>
          </a:xfrm>
          <a:prstGeom prst="rect">
            <a:avLst/>
          </a:prstGeom>
          <a:noFill/>
        </p:spPr>
      </p:pic>
      <p:cxnSp>
        <p:nvCxnSpPr>
          <p:cNvPr id="15" name="Straight Connector 7">
            <a:extLst>
              <a:ext uri="{FF2B5EF4-FFF2-40B4-BE49-F238E27FC236}">
                <a16:creationId xmlns:a16="http://schemas.microsoft.com/office/drawing/2014/main" id="{DC6D652C-1872-654F-9908-7DDB527BDAE2}"/>
              </a:ext>
            </a:extLst>
          </p:cNvPr>
          <p:cNvCxnSpPr/>
          <p:nvPr/>
        </p:nvCxnSpPr>
        <p:spPr>
          <a:xfrm>
            <a:off x="333375" y="1169988"/>
            <a:ext cx="11556000" cy="0"/>
          </a:xfrm>
          <a:prstGeom prst="line">
            <a:avLst/>
          </a:prstGeom>
          <a:ln w="19050">
            <a:solidFill>
              <a:srgbClr val="003399"/>
            </a:solidFill>
          </a:ln>
        </p:spPr>
        <p:style>
          <a:lnRef idx="1">
            <a:schemeClr val="accent1"/>
          </a:lnRef>
          <a:fillRef idx="0">
            <a:schemeClr val="accent1"/>
          </a:fillRef>
          <a:effectRef idx="0">
            <a:schemeClr val="accent1"/>
          </a:effectRef>
          <a:fontRef idx="minor">
            <a:schemeClr val="tx1"/>
          </a:fontRef>
        </p:style>
      </p:cxnSp>
      <p:sp>
        <p:nvSpPr>
          <p:cNvPr id="11" name="Rectangle 126">
            <a:extLst>
              <a:ext uri="{FF2B5EF4-FFF2-40B4-BE49-F238E27FC236}">
                <a16:creationId xmlns:a16="http://schemas.microsoft.com/office/drawing/2014/main" id="{749CBCA3-B849-E74F-9821-F09F4FA0B974}"/>
              </a:ext>
            </a:extLst>
          </p:cNvPr>
          <p:cNvSpPr>
            <a:spLocks noChangeArrowheads="1"/>
          </p:cNvSpPr>
          <p:nvPr/>
        </p:nvSpPr>
        <p:spPr bwMode="auto">
          <a:xfrm>
            <a:off x="7143218" y="6370017"/>
            <a:ext cx="4323574" cy="34444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064" tIns="45540" rIns="91064" bIns="45540" anchor="ctr" anchorCtr="0" upright="1">
            <a:noAutofit/>
          </a:bodyPr>
          <a:lstStyle/>
          <a:p>
            <a:pPr algn="l">
              <a:spcAft>
                <a:spcPts val="0"/>
              </a:spcAft>
            </a:pPr>
            <a:r>
              <a:rPr lang="en-US" sz="700" b="1" i="1" dirty="0">
                <a:solidFill>
                  <a:schemeClr val="tx1">
                    <a:lumMod val="50000"/>
                    <a:lumOff val="50000"/>
                  </a:schemeClr>
                </a:solidFill>
                <a:effectLst/>
                <a:latin typeface="Arial"/>
                <a:ea typeface="Times New Roman"/>
                <a:cs typeface="Times New Roman"/>
              </a:rPr>
              <a:t>This project has received funding from the European Union’s HORIZON Framework </a:t>
            </a:r>
            <a:r>
              <a:rPr lang="en-US" sz="700" b="1" i="1" dirty="0" err="1">
                <a:solidFill>
                  <a:schemeClr val="tx1">
                    <a:lumMod val="50000"/>
                    <a:lumOff val="50000"/>
                  </a:schemeClr>
                </a:solidFill>
                <a:effectLst/>
                <a:latin typeface="Arial"/>
                <a:ea typeface="Times New Roman"/>
                <a:cs typeface="Times New Roman"/>
              </a:rPr>
              <a:t>Programme</a:t>
            </a:r>
            <a:r>
              <a:rPr lang="en-US" sz="700" b="1" i="1" dirty="0">
                <a:solidFill>
                  <a:schemeClr val="tx1">
                    <a:lumMod val="50000"/>
                    <a:lumOff val="50000"/>
                  </a:schemeClr>
                </a:solidFill>
                <a:effectLst/>
                <a:latin typeface="Arial"/>
                <a:ea typeface="Times New Roman"/>
                <a:cs typeface="Times New Roman"/>
              </a:rPr>
              <a:t> for research, technological development and demonstration under grant agreement no 731845.</a:t>
            </a:r>
            <a:endParaRPr lang="es-ES_tradnl" sz="700" i="1" dirty="0">
              <a:solidFill>
                <a:schemeClr val="tx1">
                  <a:lumMod val="50000"/>
                  <a:lumOff val="50000"/>
                </a:schemeClr>
              </a:solidFill>
              <a:effectLst/>
              <a:latin typeface="Arial"/>
              <a:ea typeface="Times New Roman"/>
              <a:cs typeface="Times New Roman"/>
            </a:endParaRPr>
          </a:p>
        </p:txBody>
      </p:sp>
      <p:pic>
        <p:nvPicPr>
          <p:cNvPr id="12" name="Imagen 1">
            <a:extLst>
              <a:ext uri="{FF2B5EF4-FFF2-40B4-BE49-F238E27FC236}">
                <a16:creationId xmlns:a16="http://schemas.microsoft.com/office/drawing/2014/main" id="{44848ABC-9518-C843-8249-1DF94AD24F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1218" y="6409965"/>
            <a:ext cx="432000" cy="288000"/>
          </a:xfrm>
          <a:prstGeom prst="rect">
            <a:avLst/>
          </a:prstGeom>
        </p:spPr>
      </p:pic>
    </p:spTree>
    <p:extLst>
      <p:ext uri="{BB962C8B-B14F-4D97-AF65-F5344CB8AC3E}">
        <p14:creationId xmlns:p14="http://schemas.microsoft.com/office/powerpoint/2010/main" val="3893946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10</a:t>
            </a:fld>
            <a:endParaRPr lang="en-GB"/>
          </a:p>
        </p:txBody>
      </p:sp>
      <p:pic>
        <p:nvPicPr>
          <p:cNvPr id="12" name="Picture 11">
            <a:extLst>
              <a:ext uri="{FF2B5EF4-FFF2-40B4-BE49-F238E27FC236}">
                <a16:creationId xmlns:a16="http://schemas.microsoft.com/office/drawing/2014/main" id="{75A5FAB3-4CE4-EF4B-A4F8-B89E0637B472}"/>
              </a:ext>
            </a:extLst>
          </p:cNvPr>
          <p:cNvPicPr>
            <a:picLocks noChangeAspect="1"/>
          </p:cNvPicPr>
          <p:nvPr/>
        </p:nvPicPr>
        <p:blipFill>
          <a:blip r:embed="rId3"/>
          <a:stretch>
            <a:fillRect/>
          </a:stretch>
        </p:blipFill>
        <p:spPr>
          <a:xfrm>
            <a:off x="0" y="435782"/>
            <a:ext cx="12192000" cy="5920568"/>
          </a:xfrm>
          <a:prstGeom prst="rect">
            <a:avLst/>
          </a:prstGeom>
        </p:spPr>
      </p:pic>
      <p:sp>
        <p:nvSpPr>
          <p:cNvPr id="4" name="Fußzeilenplatzhalter 7">
            <a:extLst>
              <a:ext uri="{FF2B5EF4-FFF2-40B4-BE49-F238E27FC236}">
                <a16:creationId xmlns:a16="http://schemas.microsoft.com/office/drawing/2014/main" id="{B7FBE78B-C6B1-E34B-BA6D-289CC62F4A75}"/>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6" name="Datumsplatzhalter 6">
            <a:extLst>
              <a:ext uri="{FF2B5EF4-FFF2-40B4-BE49-F238E27FC236}">
                <a16:creationId xmlns:a16="http://schemas.microsoft.com/office/drawing/2014/main" id="{73BD5C7F-3472-B149-BA89-690D8349284F}"/>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1655448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en-GB"/>
            </a:br>
            <a:r>
              <a:rPr lang="en-GB"/>
              <a:t>Business and Technical Drivers for MPRF</a:t>
            </a:r>
            <a:br>
              <a:rPr lang="en-GB"/>
            </a:br>
            <a:r>
              <a:rPr lang="en-GB" b="0"/>
              <a:t>Problem Statement</a:t>
            </a:r>
          </a:p>
        </p:txBody>
      </p:sp>
      <p:sp>
        <p:nvSpPr>
          <p:cNvPr id="3" name="Inhaltsplatzhalter 2"/>
          <p:cNvSpPr>
            <a:spLocks noGrp="1"/>
          </p:cNvSpPr>
          <p:nvPr>
            <p:ph idx="1"/>
          </p:nvPr>
        </p:nvSpPr>
        <p:spPr>
          <a:xfrm>
            <a:off x="333375" y="1391298"/>
            <a:ext cx="11544300" cy="4965052"/>
          </a:xfrm>
        </p:spPr>
        <p:txBody>
          <a:bodyPr>
            <a:normAutofit/>
          </a:bodyPr>
          <a:lstStyle/>
          <a:p>
            <a:r>
              <a:rPr lang="en-GB" sz="2400" dirty="0"/>
              <a:t>Cloud Computing comes with many benefits like flexibility, cost-efficiency, and specialization </a:t>
            </a:r>
            <a:r>
              <a:rPr lang="en-GB" sz="2400" b="1" dirty="0"/>
              <a:t>however</a:t>
            </a:r>
            <a:r>
              <a:rPr lang="en-GB" sz="2400" dirty="0"/>
              <a:t> it also means handing over control and governance to the CSP.</a:t>
            </a:r>
          </a:p>
          <a:p>
            <a:r>
              <a:rPr lang="en-GB" sz="2400" dirty="0"/>
              <a:t>CSPs are continuously improving both their security and privacy posture and transparency, but there</a:t>
            </a:r>
            <a:r>
              <a:rPr lang="en-GB" sz="2400" b="1" dirty="0"/>
              <a:t> </a:t>
            </a:r>
            <a:r>
              <a:rPr lang="en-GB" sz="2400" dirty="0"/>
              <a:t>remains</a:t>
            </a:r>
            <a:r>
              <a:rPr lang="en-GB" sz="2400" b="1" dirty="0"/>
              <a:t> a need to establish a deeper</a:t>
            </a:r>
            <a:r>
              <a:rPr lang="en-GB" sz="2400" dirty="0"/>
              <a:t> </a:t>
            </a:r>
            <a:r>
              <a:rPr lang="en-GB" sz="2400" b="1" dirty="0"/>
              <a:t>level of trust </a:t>
            </a:r>
            <a:r>
              <a:rPr lang="en-GB" sz="2400" dirty="0"/>
              <a:t>between the CSP and the cloud customer.</a:t>
            </a:r>
          </a:p>
          <a:p>
            <a:r>
              <a:rPr lang="en-GB" sz="2400" dirty="0"/>
              <a:t>3rd-party audits and certifications </a:t>
            </a:r>
            <a:r>
              <a:rPr lang="en-GB" sz="2400" dirty="0">
                <a:sym typeface="Wingdings" panose="05000000000000000000" pitchFamily="2" charset="2"/>
              </a:rPr>
              <a:t> increase the level of trust</a:t>
            </a:r>
          </a:p>
          <a:p>
            <a:r>
              <a:rPr lang="en-GB" sz="2400" dirty="0">
                <a:sym typeface="Wingdings" panose="05000000000000000000" pitchFamily="2" charset="2"/>
              </a:rPr>
              <a:t>However, security compliance based on 3</a:t>
            </a:r>
            <a:r>
              <a:rPr lang="en-GB" sz="2400" baseline="30000" dirty="0">
                <a:sym typeface="Wingdings" panose="05000000000000000000" pitchFamily="2" charset="2"/>
              </a:rPr>
              <a:t>rd </a:t>
            </a:r>
            <a:r>
              <a:rPr lang="en-GB" sz="2400" dirty="0">
                <a:sym typeface="Wingdings" panose="05000000000000000000" pitchFamily="2" charset="2"/>
              </a:rPr>
              <a:t>party audit is becoming increasingly complex:</a:t>
            </a:r>
          </a:p>
          <a:p>
            <a:pPr lvl="1">
              <a:buFont typeface="Symbol" pitchFamily="2" charset="2"/>
              <a:buChar char="-"/>
            </a:pPr>
            <a:r>
              <a:rPr lang="en-GB" sz="2200" dirty="0">
                <a:sym typeface="Wingdings" panose="05000000000000000000" pitchFamily="2" charset="2"/>
              </a:rPr>
              <a:t>proliferation of security requirements  “compliance fatigue”</a:t>
            </a:r>
          </a:p>
          <a:p>
            <a:pPr lvl="2">
              <a:buFont typeface="Symbol" pitchFamily="2" charset="2"/>
              <a:buChar char="-"/>
            </a:pPr>
            <a:r>
              <a:rPr lang="en-GB" sz="2200" dirty="0">
                <a:sym typeface="Wingdings" panose="05000000000000000000" pitchFamily="2" charset="2"/>
              </a:rPr>
              <a:t>Increase of cost</a:t>
            </a:r>
          </a:p>
          <a:p>
            <a:pPr lvl="2">
              <a:buFont typeface="Symbol" pitchFamily="2" charset="2"/>
              <a:buChar char="-"/>
            </a:pPr>
            <a:r>
              <a:rPr lang="en-GB" sz="2200" dirty="0">
                <a:sym typeface="Wingdings" panose="05000000000000000000" pitchFamily="2" charset="2"/>
              </a:rPr>
              <a:t>Market entry barrier for SME</a:t>
            </a:r>
          </a:p>
          <a:p>
            <a:pPr lvl="2">
              <a:buFont typeface="Symbol" pitchFamily="2" charset="2"/>
              <a:buChar char="-"/>
            </a:pPr>
            <a:r>
              <a:rPr lang="en-GB" sz="2200" dirty="0">
                <a:sym typeface="Wingdings" panose="05000000000000000000" pitchFamily="2" charset="2"/>
              </a:rPr>
              <a:t>Confusion on the customer side</a:t>
            </a:r>
            <a:endParaRPr lang="en-GB" sz="2200" dirty="0"/>
          </a:p>
          <a:p>
            <a:endParaRPr lang="en-GB" sz="2200" dirty="0"/>
          </a:p>
          <a:p>
            <a:endParaRPr lang="en-GB" dirty="0"/>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11</a:t>
            </a:fld>
            <a:endParaRPr lang="en-GB" dirty="0"/>
          </a:p>
        </p:txBody>
      </p:sp>
      <p:sp>
        <p:nvSpPr>
          <p:cNvPr id="6" name="Fußzeilenplatzhalter 7">
            <a:extLst>
              <a:ext uri="{FF2B5EF4-FFF2-40B4-BE49-F238E27FC236}">
                <a16:creationId xmlns:a16="http://schemas.microsoft.com/office/drawing/2014/main" id="{64E58D94-5CAC-7E4F-8480-E81A4F4A7112}"/>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7" name="Datumsplatzhalter 6">
            <a:extLst>
              <a:ext uri="{FF2B5EF4-FFF2-40B4-BE49-F238E27FC236}">
                <a16:creationId xmlns:a16="http://schemas.microsoft.com/office/drawing/2014/main" id="{616C56CC-E09A-2944-B2E7-3B5F24E2FC7D}"/>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3903101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Business Drivers for MPRF</a:t>
            </a:r>
            <a:br>
              <a:rPr lang="en-GB" dirty="0"/>
            </a:br>
            <a:r>
              <a:rPr lang="en-GB" b="0" dirty="0"/>
              <a:t>Value Proposition – Cloud Service Providers</a:t>
            </a:r>
          </a:p>
        </p:txBody>
      </p:sp>
      <p:sp>
        <p:nvSpPr>
          <p:cNvPr id="3" name="Inhaltsplatzhalter 2"/>
          <p:cNvSpPr>
            <a:spLocks noGrp="1"/>
          </p:cNvSpPr>
          <p:nvPr>
            <p:ph idx="1"/>
          </p:nvPr>
        </p:nvSpPr>
        <p:spPr>
          <a:xfrm>
            <a:off x="333375" y="1391298"/>
            <a:ext cx="5915025" cy="4965052"/>
          </a:xfrm>
        </p:spPr>
        <p:txBody>
          <a:bodyPr>
            <a:normAutofit/>
          </a:bodyPr>
          <a:lstStyle/>
          <a:p>
            <a:pPr marL="457200" indent="-457200"/>
            <a:r>
              <a:rPr lang="en-US" sz="2400" b="1" dirty="0"/>
              <a:t>Saving money: </a:t>
            </a:r>
            <a:r>
              <a:rPr lang="en-US" sz="2400" dirty="0">
                <a:sym typeface="Wingdings" panose="05000000000000000000" pitchFamily="2" charset="2"/>
              </a:rPr>
              <a:t>reduction of cost of compliance</a:t>
            </a:r>
          </a:p>
          <a:p>
            <a:pPr marL="457200" indent="-457200"/>
            <a:r>
              <a:rPr lang="en-US" sz="2400" dirty="0">
                <a:sym typeface="Wingdings" panose="05000000000000000000" pitchFamily="2" charset="2"/>
              </a:rPr>
              <a:t>Streamlining the compliance approach (more effective)</a:t>
            </a:r>
          </a:p>
          <a:p>
            <a:pPr marL="457200" indent="-457200"/>
            <a:r>
              <a:rPr lang="en-US" sz="2400" dirty="0">
                <a:sym typeface="Wingdings" panose="05000000000000000000" pitchFamily="2" charset="2"/>
              </a:rPr>
              <a:t>Reducing security risks (less auditors approaching your data)</a:t>
            </a:r>
          </a:p>
          <a:p>
            <a:pPr marL="457200" indent="-457200"/>
            <a:r>
              <a:rPr lang="en-US" sz="2400" b="1" dirty="0">
                <a:sym typeface="Wingdings" panose="05000000000000000000" pitchFamily="2" charset="2"/>
              </a:rPr>
              <a:t>Transparency and clarity to the cloud customer</a:t>
            </a:r>
            <a:r>
              <a:rPr lang="en-US" sz="2400" dirty="0">
                <a:sym typeface="Wingdings" panose="05000000000000000000" pitchFamily="2" charset="2"/>
              </a:rPr>
              <a:t>: one standard of reference to enable comparison and integration between many different ones. </a:t>
            </a:r>
            <a:endParaRPr lang="en-GB" sz="2400" dirty="0"/>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12</a:t>
            </a:fld>
            <a:endParaRPr lang="en-GB" dirty="0"/>
          </a:p>
        </p:txBody>
      </p:sp>
      <p:pic>
        <p:nvPicPr>
          <p:cNvPr id="6" name="Grafik 5">
            <a:extLst>
              <a:ext uri="{FF2B5EF4-FFF2-40B4-BE49-F238E27FC236}">
                <a16:creationId xmlns:a16="http://schemas.microsoft.com/office/drawing/2014/main" id="{DE6605D1-4114-5248-8C07-78B61AC12CD0}"/>
              </a:ext>
            </a:extLst>
          </p:cNvPr>
          <p:cNvPicPr>
            <a:picLocks noChangeAspect="1"/>
          </p:cNvPicPr>
          <p:nvPr/>
        </p:nvPicPr>
        <p:blipFill rotWithShape="1">
          <a:blip r:embed="rId3"/>
          <a:srcRect l="26571"/>
          <a:stretch/>
        </p:blipFill>
        <p:spPr>
          <a:xfrm>
            <a:off x="6555174" y="1457652"/>
            <a:ext cx="5040000" cy="4575865"/>
          </a:xfrm>
          <a:prstGeom prst="rect">
            <a:avLst/>
          </a:prstGeom>
        </p:spPr>
      </p:pic>
      <p:sp>
        <p:nvSpPr>
          <p:cNvPr id="7" name="Textfeld 6">
            <a:extLst>
              <a:ext uri="{FF2B5EF4-FFF2-40B4-BE49-F238E27FC236}">
                <a16:creationId xmlns:a16="http://schemas.microsoft.com/office/drawing/2014/main" id="{1682B271-EA0A-A543-AD53-EE58DFDE501B}"/>
              </a:ext>
            </a:extLst>
          </p:cNvPr>
          <p:cNvSpPr txBox="1"/>
          <p:nvPr/>
        </p:nvSpPr>
        <p:spPr>
          <a:xfrm>
            <a:off x="9224388" y="5756518"/>
            <a:ext cx="3467204" cy="276999"/>
          </a:xfrm>
          <a:prstGeom prst="rect">
            <a:avLst/>
          </a:prstGeom>
          <a:noFill/>
        </p:spPr>
        <p:txBody>
          <a:bodyPr wrap="square" rtlCol="0">
            <a:spAutoFit/>
          </a:bodyPr>
          <a:lstStyle/>
          <a:p>
            <a:r>
              <a:rPr lang="de-DE" sz="1200" dirty="0" err="1">
                <a:solidFill>
                  <a:schemeClr val="bg1"/>
                </a:solidFill>
              </a:rPr>
              <a:t>Photo</a:t>
            </a:r>
            <a:r>
              <a:rPr lang="de-DE" sz="1200" dirty="0">
                <a:solidFill>
                  <a:schemeClr val="bg1"/>
                </a:solidFill>
              </a:rPr>
              <a:t> </a:t>
            </a:r>
            <a:r>
              <a:rPr lang="de-DE" sz="1200" dirty="0" err="1">
                <a:solidFill>
                  <a:schemeClr val="bg1"/>
                </a:solidFill>
              </a:rPr>
              <a:t>by</a:t>
            </a:r>
            <a:r>
              <a:rPr lang="de-DE" sz="1200" dirty="0">
                <a:solidFill>
                  <a:schemeClr val="bg1"/>
                </a:solidFill>
              </a:rPr>
              <a:t> Joshua </a:t>
            </a:r>
            <a:r>
              <a:rPr lang="de-DE" sz="1200" dirty="0" err="1">
                <a:solidFill>
                  <a:schemeClr val="bg1"/>
                </a:solidFill>
              </a:rPr>
              <a:t>Earle</a:t>
            </a:r>
            <a:r>
              <a:rPr lang="de-DE" sz="1200" dirty="0">
                <a:solidFill>
                  <a:schemeClr val="bg1"/>
                </a:solidFill>
              </a:rPr>
              <a:t> on </a:t>
            </a:r>
            <a:r>
              <a:rPr lang="de-DE" sz="1200" dirty="0" err="1">
                <a:solidFill>
                  <a:schemeClr val="bg1"/>
                </a:solidFill>
              </a:rPr>
              <a:t>Unsplash</a:t>
            </a:r>
            <a:endParaRPr lang="en-GB" sz="1200" dirty="0">
              <a:solidFill>
                <a:schemeClr val="bg1"/>
              </a:solidFill>
            </a:endParaRPr>
          </a:p>
        </p:txBody>
      </p:sp>
      <p:sp>
        <p:nvSpPr>
          <p:cNvPr id="8" name="Fußzeilenplatzhalter 7">
            <a:extLst>
              <a:ext uri="{FF2B5EF4-FFF2-40B4-BE49-F238E27FC236}">
                <a16:creationId xmlns:a16="http://schemas.microsoft.com/office/drawing/2014/main" id="{ABF888B1-AB98-EB48-8F3C-98D3773CF807}"/>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9" name="Datumsplatzhalter 6">
            <a:extLst>
              <a:ext uri="{FF2B5EF4-FFF2-40B4-BE49-F238E27FC236}">
                <a16:creationId xmlns:a16="http://schemas.microsoft.com/office/drawing/2014/main" id="{79E37A84-186C-794F-8D72-4B172F7FA696}"/>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3372748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Business Drivers for MPRF</a:t>
            </a:r>
            <a:br>
              <a:rPr lang="en-GB" dirty="0"/>
            </a:br>
            <a:r>
              <a:rPr lang="en-GB" b="0" dirty="0"/>
              <a:t>Value Proposition – Auditors / Consultants</a:t>
            </a:r>
          </a:p>
        </p:txBody>
      </p:sp>
      <p:sp>
        <p:nvSpPr>
          <p:cNvPr id="3" name="Inhaltsplatzhalter 2"/>
          <p:cNvSpPr>
            <a:spLocks noGrp="1"/>
          </p:cNvSpPr>
          <p:nvPr>
            <p:ph idx="1"/>
          </p:nvPr>
        </p:nvSpPr>
        <p:spPr>
          <a:xfrm>
            <a:off x="333375" y="1391298"/>
            <a:ext cx="7159955" cy="4965052"/>
          </a:xfrm>
        </p:spPr>
        <p:txBody>
          <a:bodyPr>
            <a:normAutofit/>
          </a:bodyPr>
          <a:lstStyle/>
          <a:p>
            <a:pPr marL="457200" indent="-457200"/>
            <a:r>
              <a:rPr lang="en-US" sz="2400" b="1" dirty="0">
                <a:sym typeface="Wingdings" panose="05000000000000000000" pitchFamily="2" charset="2"/>
              </a:rPr>
              <a:t>Streamlining the auditing process: </a:t>
            </a:r>
            <a:r>
              <a:rPr lang="en-US" sz="2400" dirty="0">
                <a:sym typeface="Wingdings" panose="05000000000000000000" pitchFamily="2" charset="2"/>
              </a:rPr>
              <a:t>a better and more effective auditing process</a:t>
            </a:r>
          </a:p>
          <a:p>
            <a:pPr marL="457200" indent="-457200"/>
            <a:r>
              <a:rPr lang="en-US" sz="2400" b="1" dirty="0">
                <a:sym typeface="Wingdings" panose="05000000000000000000" pitchFamily="2" charset="2"/>
              </a:rPr>
              <a:t>Competitive advantage </a:t>
            </a:r>
            <a:r>
              <a:rPr lang="en-US" sz="2400" dirty="0">
                <a:sym typeface="Wingdings" panose="05000000000000000000" pitchFamily="2" charset="2"/>
              </a:rPr>
              <a:t>through the reduction of work caused by the reduction of auditing time  (overlapping controls are minimized) (auditors)</a:t>
            </a:r>
          </a:p>
          <a:p>
            <a:pPr marL="457200" indent="-457200"/>
            <a:r>
              <a:rPr lang="en-US" sz="2400" b="1" dirty="0">
                <a:sym typeface="Wingdings" panose="05000000000000000000" pitchFamily="2" charset="2"/>
              </a:rPr>
              <a:t>Extension of service portfolio </a:t>
            </a:r>
            <a:r>
              <a:rPr lang="en-US" sz="2400" dirty="0">
                <a:sym typeface="Wingdings" panose="05000000000000000000" pitchFamily="2" charset="2"/>
              </a:rPr>
              <a:t>(consultants)</a:t>
            </a:r>
          </a:p>
          <a:p>
            <a:pPr marL="457200" indent="-457200"/>
            <a:r>
              <a:rPr lang="en-US" sz="2400" b="1" dirty="0">
                <a:sym typeface="Wingdings" panose="05000000000000000000" pitchFamily="2" charset="2"/>
              </a:rPr>
              <a:t>Extension of the training portfolio </a:t>
            </a:r>
            <a:r>
              <a:rPr lang="en-US" sz="2400" dirty="0">
                <a:sym typeface="Wingdings" panose="05000000000000000000" pitchFamily="2" charset="2"/>
              </a:rPr>
              <a:t>(auditors, consultants or other training institutions preparing CSPs and auditors for audits with education, training, etc.)</a:t>
            </a:r>
            <a:endParaRPr lang="en-US" sz="2400" dirty="0"/>
          </a:p>
        </p:txBody>
      </p:sp>
      <p:pic>
        <p:nvPicPr>
          <p:cNvPr id="1026" name="Picture 2" descr="two black whales swimming in body of water">
            <a:extLst>
              <a:ext uri="{FF2B5EF4-FFF2-40B4-BE49-F238E27FC236}">
                <a16:creationId xmlns:a16="http://schemas.microsoft.com/office/drawing/2014/main" id="{8B5E7C8E-4914-C641-A49E-6BA373C591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38"/>
          <a:stretch/>
        </p:blipFill>
        <p:spPr bwMode="auto">
          <a:xfrm>
            <a:off x="8256995" y="1303073"/>
            <a:ext cx="3348590" cy="504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47171A03-4CB7-1A47-ACFA-27EBBA362EC7}"/>
              </a:ext>
            </a:extLst>
          </p:cNvPr>
          <p:cNvSpPr txBox="1"/>
          <p:nvPr/>
        </p:nvSpPr>
        <p:spPr>
          <a:xfrm>
            <a:off x="9299305" y="6066074"/>
            <a:ext cx="2507509" cy="276999"/>
          </a:xfrm>
          <a:prstGeom prst="rect">
            <a:avLst/>
          </a:prstGeom>
          <a:noFill/>
        </p:spPr>
        <p:txBody>
          <a:bodyPr wrap="square" rtlCol="0">
            <a:spAutoFit/>
          </a:bodyPr>
          <a:lstStyle/>
          <a:p>
            <a:r>
              <a:rPr lang="de-DE" sz="1200" dirty="0" err="1">
                <a:solidFill>
                  <a:schemeClr val="bg1"/>
                </a:solidFill>
              </a:rPr>
              <a:t>Photo</a:t>
            </a:r>
            <a:r>
              <a:rPr lang="de-DE" sz="1200" dirty="0">
                <a:solidFill>
                  <a:schemeClr val="bg1"/>
                </a:solidFill>
              </a:rPr>
              <a:t> </a:t>
            </a:r>
            <a:r>
              <a:rPr lang="de-DE" sz="1200" dirty="0" err="1">
                <a:solidFill>
                  <a:schemeClr val="bg1"/>
                </a:solidFill>
              </a:rPr>
              <a:t>by</a:t>
            </a:r>
            <a:r>
              <a:rPr lang="de-DE" sz="1200" dirty="0">
                <a:solidFill>
                  <a:schemeClr val="bg1"/>
                </a:solidFill>
              </a:rPr>
              <a:t> Guille Pozzi on </a:t>
            </a:r>
            <a:r>
              <a:rPr lang="de-DE" sz="1200" dirty="0" err="1">
                <a:solidFill>
                  <a:schemeClr val="bg1"/>
                </a:solidFill>
              </a:rPr>
              <a:t>Unsplash</a:t>
            </a:r>
            <a:endParaRPr lang="en-GB" sz="1200" dirty="0">
              <a:solidFill>
                <a:schemeClr val="bg1"/>
              </a:solidFill>
            </a:endParaRPr>
          </a:p>
        </p:txBody>
      </p:sp>
      <p:sp>
        <p:nvSpPr>
          <p:cNvPr id="5" name="Foliennummernplatzhalter 4"/>
          <p:cNvSpPr>
            <a:spLocks noGrp="1"/>
          </p:cNvSpPr>
          <p:nvPr>
            <p:ph type="sldNum" sz="quarter" idx="12"/>
          </p:nvPr>
        </p:nvSpPr>
        <p:spPr>
          <a:xfrm>
            <a:off x="8610600" y="6415143"/>
            <a:ext cx="3267076" cy="365125"/>
          </a:xfrm>
        </p:spPr>
        <p:txBody>
          <a:bodyPr/>
          <a:lstStyle/>
          <a:p>
            <a:fld id="{54672BEE-8588-4B6A-B8BC-2D163A9E2060}" type="slidenum">
              <a:rPr lang="en-GB" smtClean="0"/>
              <a:t>13</a:t>
            </a:fld>
            <a:endParaRPr lang="en-GB" dirty="0"/>
          </a:p>
        </p:txBody>
      </p:sp>
      <p:sp>
        <p:nvSpPr>
          <p:cNvPr id="7" name="Fußzeilenplatzhalter 7">
            <a:extLst>
              <a:ext uri="{FF2B5EF4-FFF2-40B4-BE49-F238E27FC236}">
                <a16:creationId xmlns:a16="http://schemas.microsoft.com/office/drawing/2014/main" id="{E2FE4A05-628D-C44C-BE04-6D444BC303DB}"/>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8" name="Datumsplatzhalter 6">
            <a:extLst>
              <a:ext uri="{FF2B5EF4-FFF2-40B4-BE49-F238E27FC236}">
                <a16:creationId xmlns:a16="http://schemas.microsoft.com/office/drawing/2014/main" id="{75AB9C3C-FC8C-A044-A3D3-F02A0D6357AF}"/>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4148321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eam building teamwork technology together trust unity westerner woman work photograph hand finger black and white ring photography monochrome photography nail holding hands wedding ring monochrome arm wedding ceremony supply thumb hand model">
            <a:extLst>
              <a:ext uri="{FF2B5EF4-FFF2-40B4-BE49-F238E27FC236}">
                <a16:creationId xmlns:a16="http://schemas.microsoft.com/office/drawing/2014/main" id="{2806E524-9975-7B4B-B27A-C172215437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92" t="17036" r="37421" b="8980"/>
          <a:stretch/>
        </p:blipFill>
        <p:spPr bwMode="auto">
          <a:xfrm>
            <a:off x="8210021" y="1364330"/>
            <a:ext cx="3485267" cy="50292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GB" dirty="0"/>
              <a:t>Business Drivers for MPRF</a:t>
            </a:r>
            <a:br>
              <a:rPr lang="en-GB" dirty="0"/>
            </a:br>
            <a:r>
              <a:rPr lang="en-GB" b="0" dirty="0"/>
              <a:t>Value Proposition – Cloud Customers</a:t>
            </a:r>
          </a:p>
        </p:txBody>
      </p:sp>
      <p:sp>
        <p:nvSpPr>
          <p:cNvPr id="3" name="Inhaltsplatzhalter 2"/>
          <p:cNvSpPr>
            <a:spLocks noGrp="1"/>
          </p:cNvSpPr>
          <p:nvPr>
            <p:ph idx="1"/>
          </p:nvPr>
        </p:nvSpPr>
        <p:spPr>
          <a:xfrm>
            <a:off x="333375" y="1396423"/>
            <a:ext cx="7361835" cy="4965052"/>
          </a:xfrm>
        </p:spPr>
        <p:txBody>
          <a:bodyPr>
            <a:normAutofit/>
          </a:bodyPr>
          <a:lstStyle/>
          <a:p>
            <a:r>
              <a:rPr lang="en-US" sz="2400" b="1" dirty="0">
                <a:sym typeface="Wingdings" panose="05000000000000000000" pitchFamily="2" charset="2"/>
              </a:rPr>
              <a:t>Improved transparency and clarity: o</a:t>
            </a:r>
            <a:r>
              <a:rPr lang="en-US" dirty="0">
                <a:sym typeface="Wingdings" panose="05000000000000000000" pitchFamily="2" charset="2"/>
              </a:rPr>
              <a:t>ne standard of reference to enable comparison and integration between many different ones. </a:t>
            </a:r>
          </a:p>
          <a:p>
            <a:r>
              <a:rPr lang="en-US" b="1" dirty="0">
                <a:sym typeface="Wingdings" panose="05000000000000000000" pitchFamily="2" charset="2"/>
              </a:rPr>
              <a:t>Better understanding </a:t>
            </a:r>
            <a:r>
              <a:rPr lang="en-US" dirty="0">
                <a:sym typeface="Wingdings" panose="05000000000000000000" pitchFamily="2" charset="2"/>
              </a:rPr>
              <a:t>which cloud service can be trusted</a:t>
            </a:r>
            <a:endParaRPr lang="en-US" dirty="0"/>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14</a:t>
            </a:fld>
            <a:endParaRPr lang="en-GB" dirty="0"/>
          </a:p>
        </p:txBody>
      </p:sp>
      <p:sp>
        <p:nvSpPr>
          <p:cNvPr id="6" name="Textfeld 5">
            <a:extLst>
              <a:ext uri="{FF2B5EF4-FFF2-40B4-BE49-F238E27FC236}">
                <a16:creationId xmlns:a16="http://schemas.microsoft.com/office/drawing/2014/main" id="{6687DC57-DB01-114B-AB93-7EE0B84BE448}"/>
              </a:ext>
            </a:extLst>
          </p:cNvPr>
          <p:cNvSpPr txBox="1"/>
          <p:nvPr/>
        </p:nvSpPr>
        <p:spPr>
          <a:xfrm>
            <a:off x="9688857" y="6142023"/>
            <a:ext cx="2503143" cy="276999"/>
          </a:xfrm>
          <a:prstGeom prst="rect">
            <a:avLst/>
          </a:prstGeom>
          <a:noFill/>
        </p:spPr>
        <p:txBody>
          <a:bodyPr wrap="square" rtlCol="0">
            <a:spAutoFit/>
          </a:bodyPr>
          <a:lstStyle/>
          <a:p>
            <a:r>
              <a:rPr lang="de-DE" sz="1200" dirty="0"/>
              <a:t>CC0 Public Domain on </a:t>
            </a:r>
            <a:r>
              <a:rPr lang="de-DE" sz="1200" dirty="0" err="1"/>
              <a:t>pxhere</a:t>
            </a:r>
            <a:endParaRPr lang="en-GB" sz="1200" dirty="0"/>
          </a:p>
        </p:txBody>
      </p:sp>
      <p:sp>
        <p:nvSpPr>
          <p:cNvPr id="7" name="Fußzeilenplatzhalter 7">
            <a:extLst>
              <a:ext uri="{FF2B5EF4-FFF2-40B4-BE49-F238E27FC236}">
                <a16:creationId xmlns:a16="http://schemas.microsoft.com/office/drawing/2014/main" id="{E57808CA-5CB4-5C4E-91FD-6C14E8D46100}"/>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8" name="Datumsplatzhalter 6">
            <a:extLst>
              <a:ext uri="{FF2B5EF4-FFF2-40B4-BE49-F238E27FC236}">
                <a16:creationId xmlns:a16="http://schemas.microsoft.com/office/drawing/2014/main" id="{2614B9B7-04B0-1A47-8A6A-30DDB8EEAFFE}"/>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213054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Business Drivers for MPRF</a:t>
            </a:r>
            <a:br>
              <a:rPr lang="en-GB" dirty="0"/>
            </a:br>
            <a:r>
              <a:rPr lang="en-GB" b="0" dirty="0"/>
              <a:t>Value Proposition – Scheme Owners</a:t>
            </a:r>
          </a:p>
        </p:txBody>
      </p:sp>
      <p:sp>
        <p:nvSpPr>
          <p:cNvPr id="3" name="Inhaltsplatzhalter 2"/>
          <p:cNvSpPr>
            <a:spLocks noGrp="1"/>
          </p:cNvSpPr>
          <p:nvPr>
            <p:ph idx="1"/>
          </p:nvPr>
        </p:nvSpPr>
        <p:spPr>
          <a:xfrm>
            <a:off x="333375" y="1391298"/>
            <a:ext cx="7519236" cy="4785666"/>
          </a:xfrm>
        </p:spPr>
        <p:txBody>
          <a:bodyPr/>
          <a:lstStyle/>
          <a:p>
            <a:r>
              <a:rPr lang="en-US" dirty="0"/>
              <a:t>Ensure that their certification schemes address the stakeholders’ needs</a:t>
            </a:r>
          </a:p>
          <a:p>
            <a:r>
              <a:rPr lang="en-US" dirty="0"/>
              <a:t>Connected with the legal / regulatory landscape, e.g. alignment with EU Cyber Security Framework requirements </a:t>
            </a:r>
          </a:p>
          <a:p>
            <a:r>
              <a:rPr lang="en-US" dirty="0"/>
              <a:t>MPRF enables certification bodies to monitor and track the need for evolving their schemes and standards</a:t>
            </a:r>
          </a:p>
          <a:p>
            <a:pPr lvl="1">
              <a:buFont typeface="Symbol" pitchFamily="2" charset="2"/>
              <a:buChar char="-"/>
            </a:pPr>
            <a:r>
              <a:rPr lang="en-US" sz="2200" dirty="0"/>
              <a:t>Opportunity to review their own scheme on a regular basis</a:t>
            </a:r>
          </a:p>
          <a:p>
            <a:pPr lvl="1">
              <a:buFont typeface="Symbol" pitchFamily="2" charset="2"/>
              <a:buChar char="-"/>
            </a:pPr>
            <a:r>
              <a:rPr lang="en-US" sz="2200" dirty="0"/>
              <a:t>Potential for collaboration between certification bodies or compliance scheme owners</a:t>
            </a:r>
          </a:p>
        </p:txBody>
      </p:sp>
      <p:sp>
        <p:nvSpPr>
          <p:cNvPr id="5" name="Foliennummernplatzhalter 4"/>
          <p:cNvSpPr>
            <a:spLocks noGrp="1"/>
          </p:cNvSpPr>
          <p:nvPr>
            <p:ph type="sldNum" sz="quarter" idx="12"/>
          </p:nvPr>
        </p:nvSpPr>
        <p:spPr/>
        <p:txBody>
          <a:bodyPr/>
          <a:lstStyle/>
          <a:p>
            <a:fld id="{54672BEE-8588-4B6A-B8BC-2D163A9E2060}" type="slidenum">
              <a:rPr lang="en-GB" smtClean="0"/>
              <a:pPr/>
              <a:t>15</a:t>
            </a:fld>
            <a:endParaRPr lang="en-GB" dirty="0"/>
          </a:p>
        </p:txBody>
      </p:sp>
      <p:pic>
        <p:nvPicPr>
          <p:cNvPr id="6" name="Grafik 5">
            <a:extLst>
              <a:ext uri="{FF2B5EF4-FFF2-40B4-BE49-F238E27FC236}">
                <a16:creationId xmlns:a16="http://schemas.microsoft.com/office/drawing/2014/main" id="{0F48A159-94DA-F64F-A570-DBF41B53D61E}"/>
              </a:ext>
            </a:extLst>
          </p:cNvPr>
          <p:cNvPicPr>
            <a:picLocks noChangeAspect="1"/>
          </p:cNvPicPr>
          <p:nvPr/>
        </p:nvPicPr>
        <p:blipFill rotWithShape="1">
          <a:blip r:embed="rId3"/>
          <a:srcRect l="31412" r="24280"/>
          <a:stretch/>
        </p:blipFill>
        <p:spPr>
          <a:xfrm>
            <a:off x="8291334" y="1325543"/>
            <a:ext cx="3349780" cy="5040000"/>
          </a:xfrm>
          <a:prstGeom prst="rect">
            <a:avLst/>
          </a:prstGeom>
        </p:spPr>
      </p:pic>
      <p:sp>
        <p:nvSpPr>
          <p:cNvPr id="7" name="Textfeld 6">
            <a:extLst>
              <a:ext uri="{FF2B5EF4-FFF2-40B4-BE49-F238E27FC236}">
                <a16:creationId xmlns:a16="http://schemas.microsoft.com/office/drawing/2014/main" id="{CD644922-98E6-DB45-A96A-09BD9B93D7E3}"/>
              </a:ext>
            </a:extLst>
          </p:cNvPr>
          <p:cNvSpPr txBox="1"/>
          <p:nvPr/>
        </p:nvSpPr>
        <p:spPr>
          <a:xfrm>
            <a:off x="8944941" y="6064007"/>
            <a:ext cx="2814453" cy="276999"/>
          </a:xfrm>
          <a:prstGeom prst="rect">
            <a:avLst/>
          </a:prstGeom>
          <a:noFill/>
        </p:spPr>
        <p:txBody>
          <a:bodyPr wrap="square" rtlCol="0">
            <a:spAutoFit/>
          </a:bodyPr>
          <a:lstStyle/>
          <a:p>
            <a:r>
              <a:rPr lang="de-DE" sz="1200" dirty="0" err="1">
                <a:solidFill>
                  <a:schemeClr val="bg1"/>
                </a:solidFill>
              </a:rPr>
              <a:t>Photo</a:t>
            </a:r>
            <a:r>
              <a:rPr lang="de-DE" sz="1200" dirty="0">
                <a:solidFill>
                  <a:schemeClr val="bg1"/>
                </a:solidFill>
              </a:rPr>
              <a:t> </a:t>
            </a:r>
            <a:r>
              <a:rPr lang="de-DE" sz="1200" dirty="0" err="1">
                <a:solidFill>
                  <a:schemeClr val="bg1"/>
                </a:solidFill>
              </a:rPr>
              <a:t>by</a:t>
            </a:r>
            <a:r>
              <a:rPr lang="de-DE" sz="1200" dirty="0">
                <a:solidFill>
                  <a:schemeClr val="bg1"/>
                </a:solidFill>
              </a:rPr>
              <a:t> Samson Creative on </a:t>
            </a:r>
            <a:r>
              <a:rPr lang="de-DE" sz="1200" dirty="0" err="1">
                <a:solidFill>
                  <a:schemeClr val="bg1"/>
                </a:solidFill>
              </a:rPr>
              <a:t>Unsplash</a:t>
            </a:r>
            <a:endParaRPr lang="en-GB" dirty="0">
              <a:solidFill>
                <a:schemeClr val="bg1"/>
              </a:solidFill>
            </a:endParaRPr>
          </a:p>
        </p:txBody>
      </p:sp>
      <p:sp>
        <p:nvSpPr>
          <p:cNvPr id="8" name="Fußzeilenplatzhalter 7">
            <a:extLst>
              <a:ext uri="{FF2B5EF4-FFF2-40B4-BE49-F238E27FC236}">
                <a16:creationId xmlns:a16="http://schemas.microsoft.com/office/drawing/2014/main" id="{2F38BAA9-AEE1-4548-9A31-2C6CA26E8FA5}"/>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9" name="Datumsplatzhalter 6">
            <a:extLst>
              <a:ext uri="{FF2B5EF4-FFF2-40B4-BE49-F238E27FC236}">
                <a16:creationId xmlns:a16="http://schemas.microsoft.com/office/drawing/2014/main" id="{B36B046A-4B8D-B048-A895-3521A938322D}"/>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1087804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Technical Drivers for MPRF</a:t>
            </a:r>
            <a:br>
              <a:rPr lang="en-GB" dirty="0"/>
            </a:br>
            <a:r>
              <a:rPr lang="en-GB" b="0" dirty="0"/>
              <a:t>Objective</a:t>
            </a:r>
          </a:p>
        </p:txBody>
      </p:sp>
      <p:sp>
        <p:nvSpPr>
          <p:cNvPr id="3" name="Inhaltsplatzhalter 2"/>
          <p:cNvSpPr>
            <a:spLocks noGrp="1"/>
          </p:cNvSpPr>
          <p:nvPr>
            <p:ph idx="1"/>
          </p:nvPr>
        </p:nvSpPr>
        <p:spPr>
          <a:xfrm>
            <a:off x="333375" y="1391298"/>
            <a:ext cx="7574678" cy="4785666"/>
          </a:xfrm>
        </p:spPr>
        <p:txBody>
          <a:bodyPr/>
          <a:lstStyle/>
          <a:p>
            <a:r>
              <a:rPr lang="en-GB" dirty="0"/>
              <a:t>Audit a single management system / security program</a:t>
            </a:r>
          </a:p>
          <a:p>
            <a:r>
              <a:rPr lang="en-GB" dirty="0"/>
              <a:t>integrating multiple aspects of organizational performance to meet, potentially,  the requirements of several standards and frameworks, </a:t>
            </a:r>
          </a:p>
          <a:p>
            <a:r>
              <a:rPr lang="en-GB" dirty="0"/>
              <a:t>An Integrated Management System, sharing in single</a:t>
            </a:r>
          </a:p>
          <a:p>
            <a:pPr lvl="1">
              <a:buFont typeface="Symbol" pitchFamily="2" charset="2"/>
              <a:buChar char="-"/>
            </a:pPr>
            <a:r>
              <a:rPr lang="en-GB" sz="2200" dirty="0"/>
              <a:t>system documentation, </a:t>
            </a:r>
          </a:p>
          <a:p>
            <a:pPr lvl="1">
              <a:buFont typeface="Symbol" pitchFamily="2" charset="2"/>
              <a:buChar char="-"/>
            </a:pPr>
            <a:r>
              <a:rPr lang="en-GB" sz="2200" dirty="0"/>
              <a:t>governance system elements, and </a:t>
            </a:r>
          </a:p>
          <a:p>
            <a:pPr lvl="1">
              <a:buFont typeface="Symbol" pitchFamily="2" charset="2"/>
              <a:buChar char="-"/>
            </a:pPr>
            <a:r>
              <a:rPr lang="en-GB" sz="2200" dirty="0"/>
              <a:t>responsibilities</a:t>
            </a:r>
            <a:r>
              <a:rPr lang="en-GB" dirty="0"/>
              <a:t>.</a:t>
            </a:r>
            <a:r>
              <a:rPr lang="en-US" dirty="0"/>
              <a:t> </a:t>
            </a:r>
          </a:p>
        </p:txBody>
      </p:sp>
      <p:sp>
        <p:nvSpPr>
          <p:cNvPr id="5" name="Foliennummernplatzhalter 4"/>
          <p:cNvSpPr>
            <a:spLocks noGrp="1"/>
          </p:cNvSpPr>
          <p:nvPr>
            <p:ph type="sldNum" sz="quarter" idx="12"/>
          </p:nvPr>
        </p:nvSpPr>
        <p:spPr/>
        <p:txBody>
          <a:bodyPr/>
          <a:lstStyle/>
          <a:p>
            <a:fld id="{54672BEE-8588-4B6A-B8BC-2D163A9E2060}" type="slidenum">
              <a:rPr lang="en-GB" smtClean="0"/>
              <a:pPr/>
              <a:t>16</a:t>
            </a:fld>
            <a:endParaRPr lang="en-GB" dirty="0"/>
          </a:p>
        </p:txBody>
      </p:sp>
      <p:pic>
        <p:nvPicPr>
          <p:cNvPr id="2050" name="Picture 2" descr="four handheld tools on board">
            <a:extLst>
              <a:ext uri="{FF2B5EF4-FFF2-40B4-BE49-F238E27FC236}">
                <a16:creationId xmlns:a16="http://schemas.microsoft.com/office/drawing/2014/main" id="{00984F13-2EA2-384D-B3AD-96A2598CEE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48" t="209" r="26560" b="-209"/>
          <a:stretch/>
        </p:blipFill>
        <p:spPr bwMode="auto">
          <a:xfrm>
            <a:off x="8283536" y="1320048"/>
            <a:ext cx="3354534" cy="504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D5962980-D97F-984D-AA85-C999B497FB50}"/>
              </a:ext>
            </a:extLst>
          </p:cNvPr>
          <p:cNvSpPr txBox="1"/>
          <p:nvPr/>
        </p:nvSpPr>
        <p:spPr>
          <a:xfrm>
            <a:off x="9217185" y="6035115"/>
            <a:ext cx="2560784" cy="276999"/>
          </a:xfrm>
          <a:prstGeom prst="rect">
            <a:avLst/>
          </a:prstGeom>
          <a:noFill/>
        </p:spPr>
        <p:txBody>
          <a:bodyPr wrap="square" rtlCol="0">
            <a:spAutoFit/>
          </a:bodyPr>
          <a:lstStyle/>
          <a:p>
            <a:r>
              <a:rPr lang="de-DE" sz="1200" dirty="0" err="1">
                <a:solidFill>
                  <a:schemeClr val="bg1"/>
                </a:solidFill>
              </a:rPr>
              <a:t>Photo</a:t>
            </a:r>
            <a:r>
              <a:rPr lang="de-DE" sz="1200" dirty="0">
                <a:solidFill>
                  <a:schemeClr val="bg1"/>
                </a:solidFill>
              </a:rPr>
              <a:t> </a:t>
            </a:r>
            <a:r>
              <a:rPr lang="de-DE" sz="1200" dirty="0" err="1">
                <a:solidFill>
                  <a:schemeClr val="bg1"/>
                </a:solidFill>
              </a:rPr>
              <a:t>by</a:t>
            </a:r>
            <a:r>
              <a:rPr lang="de-DE" sz="1200" dirty="0">
                <a:solidFill>
                  <a:schemeClr val="bg1"/>
                </a:solidFill>
              </a:rPr>
              <a:t> Hunter Haley on </a:t>
            </a:r>
            <a:r>
              <a:rPr lang="de-DE" sz="1200" dirty="0" err="1">
                <a:solidFill>
                  <a:schemeClr val="bg1"/>
                </a:solidFill>
              </a:rPr>
              <a:t>Unsplash</a:t>
            </a:r>
            <a:endParaRPr lang="en-GB" dirty="0">
              <a:solidFill>
                <a:schemeClr val="bg1"/>
              </a:solidFill>
            </a:endParaRPr>
          </a:p>
        </p:txBody>
      </p:sp>
      <p:sp>
        <p:nvSpPr>
          <p:cNvPr id="7" name="Fußzeilenplatzhalter 7">
            <a:extLst>
              <a:ext uri="{FF2B5EF4-FFF2-40B4-BE49-F238E27FC236}">
                <a16:creationId xmlns:a16="http://schemas.microsoft.com/office/drawing/2014/main" id="{65E402BE-CF86-064B-B96F-81A3F7E4500D}"/>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8" name="Datumsplatzhalter 6">
            <a:extLst>
              <a:ext uri="{FF2B5EF4-FFF2-40B4-BE49-F238E27FC236}">
                <a16:creationId xmlns:a16="http://schemas.microsoft.com/office/drawing/2014/main" id="{B80B06A7-CB6A-7340-A57A-0368B462C6CE}"/>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1256723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427B6A3F-C12A-6D44-BD0D-A3BFAC1B04EF}"/>
              </a:ext>
            </a:extLst>
          </p:cNvPr>
          <p:cNvPicPr>
            <a:picLocks noChangeAspect="1"/>
          </p:cNvPicPr>
          <p:nvPr/>
        </p:nvPicPr>
        <p:blipFill>
          <a:blip r:embed="rId2"/>
          <a:stretch>
            <a:fillRect/>
          </a:stretch>
        </p:blipFill>
        <p:spPr>
          <a:xfrm>
            <a:off x="0" y="1182461"/>
            <a:ext cx="12192000" cy="5059680"/>
          </a:xfrm>
          <a:prstGeom prst="rect">
            <a:avLst/>
          </a:prstGeom>
        </p:spPr>
      </p:pic>
      <p:sp>
        <p:nvSpPr>
          <p:cNvPr id="2" name="Title 1">
            <a:extLst>
              <a:ext uri="{FF2B5EF4-FFF2-40B4-BE49-F238E27FC236}">
                <a16:creationId xmlns:a16="http://schemas.microsoft.com/office/drawing/2014/main" id="{4A291099-4C95-8648-B0A6-35560503558E}"/>
              </a:ext>
            </a:extLst>
          </p:cNvPr>
          <p:cNvSpPr>
            <a:spLocks noGrp="1"/>
          </p:cNvSpPr>
          <p:nvPr>
            <p:ph type="ctrTitle"/>
          </p:nvPr>
        </p:nvSpPr>
        <p:spPr>
          <a:xfrm>
            <a:off x="1524000" y="1657823"/>
            <a:ext cx="9144000" cy="2387600"/>
          </a:xfrm>
        </p:spPr>
        <p:txBody>
          <a:bodyPr>
            <a:normAutofit/>
          </a:bodyPr>
          <a:lstStyle/>
          <a:p>
            <a:r>
              <a:rPr lang="en-US" dirty="0"/>
              <a:t>The Multiparty Recognition Framework (MPRF)</a:t>
            </a:r>
            <a:endParaRPr lang="en-GB" dirty="0"/>
          </a:p>
        </p:txBody>
      </p:sp>
      <p:sp>
        <p:nvSpPr>
          <p:cNvPr id="3" name="Subtitle 2">
            <a:extLst>
              <a:ext uri="{FF2B5EF4-FFF2-40B4-BE49-F238E27FC236}">
                <a16:creationId xmlns:a16="http://schemas.microsoft.com/office/drawing/2014/main" id="{492B9D13-7C37-024A-B5CC-B7E7673478B0}"/>
              </a:ext>
            </a:extLst>
          </p:cNvPr>
          <p:cNvSpPr>
            <a:spLocks noGrp="1"/>
          </p:cNvSpPr>
          <p:nvPr>
            <p:ph type="subTitle" idx="1"/>
          </p:nvPr>
        </p:nvSpPr>
        <p:spPr>
          <a:xfrm>
            <a:off x="1524000" y="4137498"/>
            <a:ext cx="9144000" cy="1655762"/>
          </a:xfrm>
        </p:spPr>
        <p:txBody>
          <a:bodyPr/>
          <a:lstStyle/>
          <a:p>
            <a:r>
              <a:rPr lang="en-US" dirty="0"/>
              <a:t>Damir </a:t>
            </a:r>
            <a:r>
              <a:rPr lang="en-US" dirty="0" err="1"/>
              <a:t>Savanović</a:t>
            </a:r>
            <a:r>
              <a:rPr lang="en-US" dirty="0"/>
              <a:t>, CSA</a:t>
            </a:r>
          </a:p>
        </p:txBody>
      </p:sp>
      <p:sp>
        <p:nvSpPr>
          <p:cNvPr id="5" name="Slide Number Placeholder 4">
            <a:extLst>
              <a:ext uri="{FF2B5EF4-FFF2-40B4-BE49-F238E27FC236}">
                <a16:creationId xmlns:a16="http://schemas.microsoft.com/office/drawing/2014/main" id="{2ACAAED7-6984-CB40-9D18-BFD4FEEE34E6}"/>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pPr/>
              <a:t>17</a:t>
            </a:fld>
            <a:endParaRPr lang="de-DE"/>
          </a:p>
        </p:txBody>
      </p:sp>
      <p:sp>
        <p:nvSpPr>
          <p:cNvPr id="6" name="Rectangle 126">
            <a:extLst>
              <a:ext uri="{FF2B5EF4-FFF2-40B4-BE49-F238E27FC236}">
                <a16:creationId xmlns:a16="http://schemas.microsoft.com/office/drawing/2014/main" id="{94E1F713-CB85-2543-8EAC-86CC9B8D3F2E}"/>
              </a:ext>
            </a:extLst>
          </p:cNvPr>
          <p:cNvSpPr>
            <a:spLocks noChangeArrowheads="1"/>
          </p:cNvSpPr>
          <p:nvPr/>
        </p:nvSpPr>
        <p:spPr bwMode="auto">
          <a:xfrm>
            <a:off x="7143218" y="6370017"/>
            <a:ext cx="4323574" cy="34444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064" tIns="45540" rIns="91064" bIns="45540" anchor="ctr" anchorCtr="0" upright="1">
            <a:noAutofit/>
          </a:bodyPr>
          <a:lstStyle/>
          <a:p>
            <a:pPr algn="l">
              <a:spcAft>
                <a:spcPts val="0"/>
              </a:spcAft>
            </a:pPr>
            <a:r>
              <a:rPr lang="en-US" sz="700" b="1" i="1" dirty="0">
                <a:solidFill>
                  <a:schemeClr val="tx1">
                    <a:lumMod val="50000"/>
                    <a:lumOff val="50000"/>
                  </a:schemeClr>
                </a:solidFill>
                <a:effectLst/>
                <a:latin typeface="Arial"/>
                <a:ea typeface="Times New Roman"/>
                <a:cs typeface="Times New Roman"/>
              </a:rPr>
              <a:t>This project has received funding from the European Union’s HORIZON Framework </a:t>
            </a:r>
            <a:r>
              <a:rPr lang="en-US" sz="700" b="1" i="1" dirty="0" err="1">
                <a:solidFill>
                  <a:schemeClr val="tx1">
                    <a:lumMod val="50000"/>
                    <a:lumOff val="50000"/>
                  </a:schemeClr>
                </a:solidFill>
                <a:effectLst/>
                <a:latin typeface="Arial"/>
                <a:ea typeface="Times New Roman"/>
                <a:cs typeface="Times New Roman"/>
              </a:rPr>
              <a:t>Programme</a:t>
            </a:r>
            <a:r>
              <a:rPr lang="en-US" sz="700" b="1" i="1" dirty="0">
                <a:solidFill>
                  <a:schemeClr val="tx1">
                    <a:lumMod val="50000"/>
                    <a:lumOff val="50000"/>
                  </a:schemeClr>
                </a:solidFill>
                <a:effectLst/>
                <a:latin typeface="Arial"/>
                <a:ea typeface="Times New Roman"/>
                <a:cs typeface="Times New Roman"/>
              </a:rPr>
              <a:t> for research, technological development and demonstration under grant agreement no 731845.</a:t>
            </a:r>
            <a:endParaRPr lang="es-ES_tradnl" sz="700" i="1" dirty="0">
              <a:solidFill>
                <a:schemeClr val="tx1">
                  <a:lumMod val="50000"/>
                  <a:lumOff val="50000"/>
                </a:schemeClr>
              </a:solidFill>
              <a:effectLst/>
              <a:latin typeface="Arial"/>
              <a:ea typeface="Times New Roman"/>
              <a:cs typeface="Times New Roman"/>
            </a:endParaRPr>
          </a:p>
        </p:txBody>
      </p:sp>
      <p:pic>
        <p:nvPicPr>
          <p:cNvPr id="7" name="Imagen 1">
            <a:extLst>
              <a:ext uri="{FF2B5EF4-FFF2-40B4-BE49-F238E27FC236}">
                <a16:creationId xmlns:a16="http://schemas.microsoft.com/office/drawing/2014/main" id="{5A09FE9A-3FE1-7B46-98D5-A04E81859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218" y="6409965"/>
            <a:ext cx="432000" cy="288000"/>
          </a:xfrm>
          <a:prstGeom prst="rect">
            <a:avLst/>
          </a:prstGeom>
        </p:spPr>
      </p:pic>
      <p:sp>
        <p:nvSpPr>
          <p:cNvPr id="9" name="Datumsplatzhalter 6">
            <a:extLst>
              <a:ext uri="{FF2B5EF4-FFF2-40B4-BE49-F238E27FC236}">
                <a16:creationId xmlns:a16="http://schemas.microsoft.com/office/drawing/2014/main" id="{7C9ABA52-5602-C84B-B5A7-C18F0D9DD4BB}"/>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031617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Multiparty Recognition Framework</a:t>
            </a:r>
            <a:br>
              <a:rPr lang="en-GB"/>
            </a:br>
            <a:r>
              <a:rPr lang="en-GB" b="0"/>
              <a:t>Challenges of Certifications Proliferation</a:t>
            </a:r>
            <a:endParaRPr lang="en-GB" b="0" dirty="0"/>
          </a:p>
        </p:txBody>
      </p:sp>
      <p:sp>
        <p:nvSpPr>
          <p:cNvPr id="3" name="Inhaltsplatzhalter 2"/>
          <p:cNvSpPr>
            <a:spLocks noGrp="1"/>
          </p:cNvSpPr>
          <p:nvPr>
            <p:ph sz="half" idx="1"/>
          </p:nvPr>
        </p:nvSpPr>
        <p:spPr/>
        <p:txBody>
          <a:bodyPr/>
          <a:lstStyle/>
          <a:p>
            <a:r>
              <a:rPr lang="en-GB" sz="2400" dirty="0"/>
              <a:t>CSPs pushed to invest resources in compliance audits</a:t>
            </a:r>
          </a:p>
          <a:p>
            <a:pPr>
              <a:spcAft>
                <a:spcPts val="600"/>
              </a:spcAft>
            </a:pPr>
            <a:r>
              <a:rPr lang="en-GB" sz="2400" dirty="0"/>
              <a:t>Proliferation of certifications leading to:</a:t>
            </a:r>
          </a:p>
          <a:p>
            <a:pPr lvl="1">
              <a:buFont typeface="Symbol" pitchFamily="2" charset="2"/>
              <a:buChar char="-"/>
            </a:pPr>
            <a:r>
              <a:rPr lang="en-GB" sz="2200" dirty="0"/>
              <a:t>Increased re-assessment costs?</a:t>
            </a:r>
          </a:p>
          <a:p>
            <a:pPr lvl="1">
              <a:buFont typeface="Symbol" pitchFamily="2" charset="2"/>
              <a:buChar char="-"/>
            </a:pPr>
            <a:r>
              <a:rPr lang="en-GB" sz="2200" dirty="0"/>
              <a:t>Confusion of users?</a:t>
            </a:r>
          </a:p>
          <a:p>
            <a:pPr lvl="1">
              <a:buFont typeface="Symbol" pitchFamily="2" charset="2"/>
              <a:buChar char="-"/>
            </a:pPr>
            <a:r>
              <a:rPr lang="en-GB" sz="2200" dirty="0"/>
              <a:t>Market barriers for SMEs?</a:t>
            </a:r>
          </a:p>
          <a:p>
            <a:pPr lvl="1">
              <a:buFont typeface="Symbol" pitchFamily="2" charset="2"/>
              <a:buChar char="-"/>
            </a:pPr>
            <a:r>
              <a:rPr lang="en-GB" sz="2200" dirty="0"/>
              <a:t>Potential vulnerability (attack vector multiplication due to increased third-party access)?</a:t>
            </a:r>
          </a:p>
          <a:p>
            <a:pPr lvl="1">
              <a:buFont typeface="Symbol" pitchFamily="2" charset="2"/>
              <a:buChar char="-"/>
            </a:pPr>
            <a:r>
              <a:rPr lang="en-GB" sz="2200" dirty="0"/>
              <a:t>Limit the right for member states to impose national security requirements?</a:t>
            </a:r>
          </a:p>
          <a:p>
            <a:endParaRPr lang="en-GB" dirty="0"/>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18</a:t>
            </a:fld>
            <a:endParaRPr lang="en-GB" dirty="0"/>
          </a:p>
        </p:txBody>
      </p:sp>
      <p:pic>
        <p:nvPicPr>
          <p:cNvPr id="15" name="Inhaltsplatzhalter 12">
            <a:extLst>
              <a:ext uri="{FF2B5EF4-FFF2-40B4-BE49-F238E27FC236}">
                <a16:creationId xmlns:a16="http://schemas.microsoft.com/office/drawing/2014/main" id="{62AE8A7B-2848-D840-A33C-040D4A54E963}"/>
              </a:ext>
            </a:extLst>
          </p:cNvPr>
          <p:cNvPicPr>
            <a:picLocks noChangeAspect="1"/>
          </p:cNvPicPr>
          <p:nvPr/>
        </p:nvPicPr>
        <p:blipFill rotWithShape="1">
          <a:blip r:embed="rId3"/>
          <a:srcRect l="50810" t="-1385" r="-1441" b="-1545"/>
          <a:stretch/>
        </p:blipFill>
        <p:spPr>
          <a:xfrm>
            <a:off x="6323797" y="1324091"/>
            <a:ext cx="5716632" cy="4893829"/>
          </a:xfrm>
          <a:prstGeom prst="rect">
            <a:avLst/>
          </a:prstGeom>
        </p:spPr>
      </p:pic>
      <p:sp>
        <p:nvSpPr>
          <p:cNvPr id="6" name="Fußzeilenplatzhalter 7">
            <a:extLst>
              <a:ext uri="{FF2B5EF4-FFF2-40B4-BE49-F238E27FC236}">
                <a16:creationId xmlns:a16="http://schemas.microsoft.com/office/drawing/2014/main" id="{D7C75C54-0F1E-D94E-B7F7-0D9916C5BA56}"/>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7" name="Datumsplatzhalter 6">
            <a:extLst>
              <a:ext uri="{FF2B5EF4-FFF2-40B4-BE49-F238E27FC236}">
                <a16:creationId xmlns:a16="http://schemas.microsoft.com/office/drawing/2014/main" id="{787CC911-B556-F94F-A30C-8520BD50ECDB}"/>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1600745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Multiparty Recognition Framework</a:t>
            </a:r>
            <a:br>
              <a:rPr lang="en-GB" dirty="0"/>
            </a:br>
            <a:r>
              <a:rPr lang="en-GB" b="0" dirty="0"/>
              <a:t>Objectives</a:t>
            </a:r>
          </a:p>
        </p:txBody>
      </p:sp>
      <p:sp>
        <p:nvSpPr>
          <p:cNvPr id="3" name="Inhaltsplatzhalter 2"/>
          <p:cNvSpPr>
            <a:spLocks noGrp="1"/>
          </p:cNvSpPr>
          <p:nvPr>
            <p:ph idx="1"/>
          </p:nvPr>
        </p:nvSpPr>
        <p:spPr>
          <a:xfrm>
            <a:off x="333375" y="1391298"/>
            <a:ext cx="11544300" cy="4965052"/>
          </a:xfrm>
        </p:spPr>
        <p:txBody>
          <a:bodyPr>
            <a:normAutofit/>
          </a:bodyPr>
          <a:lstStyle/>
          <a:p>
            <a:r>
              <a:rPr lang="en-US" sz="2400" dirty="0"/>
              <a:t>Provide the means to </a:t>
            </a:r>
            <a:r>
              <a:rPr lang="en-US" sz="2400" b="1" dirty="0"/>
              <a:t>minimize the burden </a:t>
            </a:r>
            <a:r>
              <a:rPr lang="en-US" sz="2400" dirty="0"/>
              <a:t>for a CSP of obtaining certification "Y", once it has already obtained certification "X". </a:t>
            </a:r>
            <a:endParaRPr lang="en-GB" sz="2400" dirty="0"/>
          </a:p>
          <a:p>
            <a:r>
              <a:rPr lang="en-US" sz="2400" dirty="0"/>
              <a:t>Guide cloud stakeholders in </a:t>
            </a:r>
            <a:r>
              <a:rPr lang="en-US" sz="2400" b="1" dirty="0"/>
              <a:t>understanding the relationship </a:t>
            </a:r>
            <a:r>
              <a:rPr lang="en-US" sz="2400" dirty="0"/>
              <a:t>between information security and privacy requirements contained in various compliance schemes </a:t>
            </a:r>
          </a:p>
          <a:p>
            <a:r>
              <a:rPr lang="en-US" sz="2400" b="1" dirty="0"/>
              <a:t>Streamline the cloud compliance </a:t>
            </a:r>
            <a:r>
              <a:rPr lang="en-US" sz="2400" dirty="0"/>
              <a:t>process, bring efficiency, increase assurance and reduce re-assessments cost </a:t>
            </a:r>
          </a:p>
          <a:p>
            <a:endParaRPr lang="en-GB" sz="2200" dirty="0"/>
          </a:p>
          <a:p>
            <a:endParaRPr lang="en-GB" dirty="0"/>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19</a:t>
            </a:fld>
            <a:endParaRPr lang="en-GB" dirty="0"/>
          </a:p>
        </p:txBody>
      </p:sp>
      <p:sp>
        <p:nvSpPr>
          <p:cNvPr id="6" name="Fußzeilenplatzhalter 7">
            <a:extLst>
              <a:ext uri="{FF2B5EF4-FFF2-40B4-BE49-F238E27FC236}">
                <a16:creationId xmlns:a16="http://schemas.microsoft.com/office/drawing/2014/main" id="{4687E89D-0CCF-434C-ABF0-EA361AC67348}"/>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7" name="Datumsplatzhalter 6">
            <a:extLst>
              <a:ext uri="{FF2B5EF4-FFF2-40B4-BE49-F238E27FC236}">
                <a16:creationId xmlns:a16="http://schemas.microsoft.com/office/drawing/2014/main" id="{42EF8AA5-6370-2F42-AA51-E48C877B48F6}"/>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1129773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Agenda</a:t>
            </a:r>
            <a:endParaRPr lang="en-GB" b="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92996924"/>
              </p:ext>
            </p:extLst>
          </p:nvPr>
        </p:nvGraphicFramePr>
        <p:xfrm>
          <a:off x="530003" y="1340712"/>
          <a:ext cx="11188674" cy="5380763"/>
        </p:xfrm>
        <a:graphic>
          <a:graphicData uri="http://schemas.openxmlformats.org/drawingml/2006/table">
            <a:tbl>
              <a:tblPr firstRow="1" bandRow="1">
                <a:tableStyleId>{5A111915-BE36-4E01-A7E5-04B1672EAD32}</a:tableStyleId>
              </a:tblPr>
              <a:tblGrid>
                <a:gridCol w="1514068">
                  <a:extLst>
                    <a:ext uri="{9D8B030D-6E8A-4147-A177-3AD203B41FA5}">
                      <a16:colId xmlns:a16="http://schemas.microsoft.com/office/drawing/2014/main" val="3267389480"/>
                    </a:ext>
                  </a:extLst>
                </a:gridCol>
                <a:gridCol w="6611013">
                  <a:extLst>
                    <a:ext uri="{9D8B030D-6E8A-4147-A177-3AD203B41FA5}">
                      <a16:colId xmlns:a16="http://schemas.microsoft.com/office/drawing/2014/main" val="4104552670"/>
                    </a:ext>
                  </a:extLst>
                </a:gridCol>
                <a:gridCol w="3063593">
                  <a:extLst>
                    <a:ext uri="{9D8B030D-6E8A-4147-A177-3AD203B41FA5}">
                      <a16:colId xmlns:a16="http://schemas.microsoft.com/office/drawing/2014/main" val="1739950491"/>
                    </a:ext>
                  </a:extLst>
                </a:gridCol>
              </a:tblGrid>
              <a:tr h="396588">
                <a:tc>
                  <a:txBody>
                    <a:bodyPr/>
                    <a:lstStyle/>
                    <a:p>
                      <a:r>
                        <a:rPr lang="en-GB" sz="1600" noProof="0" dirty="0"/>
                        <a:t>Time</a:t>
                      </a:r>
                    </a:p>
                  </a:txBody>
                  <a:tcPr>
                    <a:lnL w="12700" cap="flat" cmpd="sng" algn="ctr">
                      <a:noFill/>
                      <a:prstDash val="solid"/>
                      <a:round/>
                      <a:headEnd type="none" w="med" len="med"/>
                      <a:tailEnd type="none" w="med" len="med"/>
                    </a:lnL>
                    <a:solidFill>
                      <a:schemeClr val="accent1">
                        <a:lumMod val="50000"/>
                      </a:schemeClr>
                    </a:solidFill>
                  </a:tcPr>
                </a:tc>
                <a:tc>
                  <a:txBody>
                    <a:bodyPr/>
                    <a:lstStyle/>
                    <a:p>
                      <a:r>
                        <a:rPr lang="en-GB" sz="1600" noProof="0" dirty="0"/>
                        <a:t>Session</a:t>
                      </a:r>
                    </a:p>
                  </a:txBody>
                  <a:tcPr>
                    <a:solidFill>
                      <a:schemeClr val="accent1">
                        <a:lumMod val="50000"/>
                      </a:schemeClr>
                    </a:solidFill>
                  </a:tcPr>
                </a:tc>
                <a:tc>
                  <a:txBody>
                    <a:bodyPr/>
                    <a:lstStyle/>
                    <a:p>
                      <a:pPr algn="l"/>
                      <a:r>
                        <a:rPr lang="en-GB" sz="1600" noProof="0" dirty="0"/>
                        <a:t>Speaker(s)</a:t>
                      </a:r>
                    </a:p>
                  </a:txBody>
                  <a:tcPr>
                    <a:lnR w="12700" cap="flat" cmpd="sng" algn="ctr">
                      <a:noFill/>
                      <a:prstDash val="solid"/>
                      <a:round/>
                      <a:headEnd type="none" w="med" len="med"/>
                      <a:tailEnd type="none" w="med" len="med"/>
                    </a:lnR>
                    <a:solidFill>
                      <a:schemeClr val="accent1">
                        <a:lumMod val="50000"/>
                      </a:schemeClr>
                    </a:solidFill>
                  </a:tcPr>
                </a:tc>
                <a:extLst>
                  <a:ext uri="{0D108BD9-81ED-4DB2-BD59-A6C34878D82A}">
                    <a16:rowId xmlns:a16="http://schemas.microsoft.com/office/drawing/2014/main" val="2937743873"/>
                  </a:ext>
                </a:extLst>
              </a:tr>
              <a:tr h="416979">
                <a:tc>
                  <a:txBody>
                    <a:bodyPr/>
                    <a:lstStyle/>
                    <a:p>
                      <a:pPr algn="l"/>
                      <a:r>
                        <a:rPr lang="en-GB" sz="1600" noProof="0" dirty="0"/>
                        <a:t>10:00</a:t>
                      </a:r>
                      <a:r>
                        <a:rPr lang="en-GB" sz="1600" baseline="0" noProof="0" dirty="0"/>
                        <a:t> – 10:30</a:t>
                      </a:r>
                      <a:endParaRPr lang="en-GB" sz="1600" noProof="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20000"/>
                        <a:lumOff val="80000"/>
                      </a:schemeClr>
                    </a:solidFill>
                  </a:tcPr>
                </a:tc>
                <a:tc>
                  <a:txBody>
                    <a:bodyPr/>
                    <a:lstStyle/>
                    <a:p>
                      <a:pPr algn="l"/>
                      <a:r>
                        <a:rPr lang="en-GB" sz="1600" b="0" noProof="0" dirty="0">
                          <a:solidFill>
                            <a:srgbClr val="0070C0"/>
                          </a:solidFill>
                        </a:rPr>
                        <a:t>Registration and coffee</a:t>
                      </a:r>
                    </a:p>
                  </a:txBody>
                  <a:tcPr anchor="ctr">
                    <a:lnL>
                      <a:noFill/>
                    </a:lnL>
                    <a:solidFill>
                      <a:schemeClr val="tx2">
                        <a:lumMod val="20000"/>
                        <a:lumOff val="80000"/>
                      </a:schemeClr>
                    </a:solidFill>
                  </a:tcPr>
                </a:tc>
                <a:tc>
                  <a:txBody>
                    <a:bodyPr/>
                    <a:lstStyle/>
                    <a:p>
                      <a:pPr algn="l"/>
                      <a:endParaRPr lang="en-GB" sz="1600" noProof="0" dirty="0"/>
                    </a:p>
                  </a:txBody>
                  <a:tcPr anchor="ctr">
                    <a:lnR w="12700" cap="flat" cmpd="sng" algn="ctr">
                      <a:no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1548483458"/>
                  </a:ext>
                </a:extLst>
              </a:tr>
              <a:tr h="435075">
                <a:tc>
                  <a:txBody>
                    <a:bodyPr/>
                    <a:lstStyle/>
                    <a:p>
                      <a:pPr algn="l"/>
                      <a:r>
                        <a:rPr lang="en-GB" sz="1600" noProof="0" dirty="0"/>
                        <a:t>10:30</a:t>
                      </a:r>
                      <a:r>
                        <a:rPr lang="en-GB" sz="1600" baseline="0" noProof="0" dirty="0"/>
                        <a:t> – 10:45</a:t>
                      </a:r>
                      <a:endParaRPr lang="en-GB" sz="1600" noProof="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l"/>
                      <a:r>
                        <a:rPr lang="en-US" sz="1600" b="0" i="0" noProof="0" dirty="0"/>
                        <a:t>Welcome and Introduction to EU-SEC Project and Consortium</a:t>
                      </a:r>
                      <a:endParaRPr lang="en-GB" sz="1600" b="0" i="0" noProof="0" dirty="0"/>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latin typeface="+mn-lt"/>
                          <a:ea typeface="+mn-ea"/>
                          <a:cs typeface="+mn-cs"/>
                        </a:rPr>
                        <a:t>Jürgen </a:t>
                      </a:r>
                      <a:r>
                        <a:rPr lang="en-GB" sz="1600" kern="1200" noProof="0" dirty="0" err="1">
                          <a:solidFill>
                            <a:schemeClr val="tx1"/>
                          </a:solidFill>
                          <a:latin typeface="+mn-lt"/>
                          <a:ea typeface="+mn-ea"/>
                          <a:cs typeface="+mn-cs"/>
                        </a:rPr>
                        <a:t>Großmann</a:t>
                      </a:r>
                      <a:endParaRPr lang="en-GB" sz="1600" kern="1200" noProof="0" dirty="0">
                        <a:solidFill>
                          <a:schemeClr val="tx1"/>
                        </a:solidFill>
                        <a:latin typeface="+mn-lt"/>
                        <a:ea typeface="+mn-ea"/>
                        <a:cs typeface="+mn-cs"/>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681871345"/>
                  </a:ext>
                </a:extLst>
              </a:tr>
              <a:tr h="369007">
                <a:tc>
                  <a:txBody>
                    <a:bodyPr/>
                    <a:lstStyle/>
                    <a:p>
                      <a:pPr marL="0" algn="l" defTabSz="914400" rtl="0" eaLnBrk="1" latinLnBrk="0" hangingPunct="1"/>
                      <a:r>
                        <a:rPr lang="en-GB" sz="1600" i="0" kern="1200" noProof="0" dirty="0">
                          <a:solidFill>
                            <a:schemeClr val="tx1"/>
                          </a:solidFill>
                          <a:latin typeface="+mn-lt"/>
                          <a:ea typeface="+mn-ea"/>
                          <a:cs typeface="+mn-cs"/>
                        </a:rPr>
                        <a:t>10:45 – 11:20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ysDot"/>
                      <a:round/>
                      <a:headEnd type="none" w="med" len="med"/>
                      <a:tailEnd type="none" w="med" len="med"/>
                    </a:lnB>
                    <a:solidFill>
                      <a:schemeClr val="bg1"/>
                    </a:solidFill>
                  </a:tcPr>
                </a:tc>
                <a:tc>
                  <a:txBody>
                    <a:bodyPr/>
                    <a:lstStyle/>
                    <a:p>
                      <a:pPr marL="0" algn="l" defTabSz="914400" rtl="0" eaLnBrk="1" latinLnBrk="0" hangingPunct="1"/>
                      <a:r>
                        <a:rPr lang="en-US" sz="1800" b="0" i="0" kern="1200" dirty="0">
                          <a:solidFill>
                            <a:schemeClr val="tx1"/>
                          </a:solidFill>
                          <a:effectLst/>
                          <a:latin typeface="+mn-lt"/>
                          <a:ea typeface="+mn-ea"/>
                          <a:cs typeface="+mn-cs"/>
                        </a:rPr>
                        <a:t>Business and technical drivers for Multiparty Recognition Framework (MPRF)</a:t>
                      </a:r>
                      <a:endParaRPr lang="en-GB" sz="1600" b="0" i="0" kern="1200" noProof="0" dirty="0">
                        <a:solidFill>
                          <a:schemeClr val="accent1">
                            <a:lumMod val="75000"/>
                          </a:schemeClr>
                        </a:solidFill>
                        <a:latin typeface="+mn-lt"/>
                        <a:ea typeface="+mn-ea"/>
                        <a:cs typeface="+mn-cs"/>
                      </a:endParaRPr>
                    </a:p>
                  </a:txBody>
                  <a:tcPr anchor="ctr">
                    <a:lnL>
                      <a:noFill/>
                    </a:lnL>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600" kern="1200" dirty="0">
                          <a:solidFill>
                            <a:schemeClr val="tx1"/>
                          </a:solidFill>
                          <a:latin typeface="+mn-lt"/>
                          <a:ea typeface="+mn-ea"/>
                          <a:cs typeface="+mn-cs"/>
                        </a:rPr>
                        <a:t>Daniele Catteddu</a:t>
                      </a:r>
                      <a:endParaRPr lang="en-GB" sz="1600" kern="1200" noProof="0" dirty="0">
                        <a:solidFill>
                          <a:schemeClr val="tx1"/>
                        </a:solidFill>
                        <a:latin typeface="+mn-lt"/>
                        <a:ea typeface="+mn-ea"/>
                        <a:cs typeface="+mn-cs"/>
                      </a:endParaRPr>
                    </a:p>
                  </a:txBody>
                  <a:tcPr anchor="ctr">
                    <a:lnR w="12700" cap="flat" cmpd="sng" algn="ctr">
                      <a:noFill/>
                      <a:prstDash val="solid"/>
                      <a:round/>
                      <a:headEnd type="none" w="med" len="med"/>
                      <a:tailEnd type="none" w="med" len="med"/>
                    </a:lnR>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2923752929"/>
                  </a:ext>
                </a:extLst>
              </a:tr>
              <a:tr h="462266">
                <a:tc>
                  <a:txBody>
                    <a:bodyPr/>
                    <a:lstStyle/>
                    <a:p>
                      <a:pPr algn="l"/>
                      <a:r>
                        <a:rPr lang="en-GB" sz="1600" noProof="0" dirty="0"/>
                        <a:t>11:20 – 12:00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lang="en-US" sz="1800" b="0" i="0" kern="1200" dirty="0">
                          <a:solidFill>
                            <a:schemeClr val="tx1"/>
                          </a:solidFill>
                          <a:effectLst/>
                          <a:latin typeface="+mn-lt"/>
                          <a:ea typeface="+mn-ea"/>
                          <a:cs typeface="+mn-cs"/>
                        </a:rPr>
                        <a:t>MPRF processes and activities</a:t>
                      </a:r>
                      <a:endParaRPr lang="en-GB" sz="1800" b="0" i="0" kern="1200" noProof="0" dirty="0">
                        <a:solidFill>
                          <a:schemeClr val="tx1"/>
                        </a:solidFill>
                        <a:effectLst/>
                        <a:latin typeface="+mn-lt"/>
                        <a:ea typeface="+mn-ea"/>
                        <a:cs typeface="+mn-cs"/>
                      </a:endParaRPr>
                    </a:p>
                  </a:txBody>
                  <a:tcPr anchor="ctr">
                    <a:lnL>
                      <a:noFill/>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dirty="0">
                          <a:solidFill>
                            <a:schemeClr val="tx1"/>
                          </a:solidFill>
                          <a:latin typeface="+mn-lt"/>
                          <a:ea typeface="+mn-ea"/>
                          <a:cs typeface="+mn-cs"/>
                        </a:rPr>
                        <a:t>Damir Savanovic</a:t>
                      </a:r>
                      <a:endParaRPr lang="en-GB" sz="1600" kern="1200" noProof="0" dirty="0">
                        <a:solidFill>
                          <a:schemeClr val="tx1"/>
                        </a:solidFill>
                        <a:latin typeface="+mn-lt"/>
                        <a:ea typeface="+mn-ea"/>
                        <a:cs typeface="+mn-cs"/>
                      </a:endParaRPr>
                    </a:p>
                  </a:txBody>
                  <a:tcPr anchor="ctr">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6"/>
                  </a:ext>
                </a:extLst>
              </a:tr>
              <a:tr h="416979">
                <a:tc>
                  <a:txBody>
                    <a:bodyPr/>
                    <a:lstStyle/>
                    <a:p>
                      <a:pPr algn="l"/>
                      <a:r>
                        <a:rPr lang="en-GB" sz="1600" noProof="0" dirty="0"/>
                        <a:t>12:00</a:t>
                      </a:r>
                      <a:r>
                        <a:rPr lang="en-GB" sz="1600" baseline="0" noProof="0" dirty="0"/>
                        <a:t> – 13:15</a:t>
                      </a:r>
                      <a:endParaRPr lang="en-GB" sz="1600" noProof="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lang="en-US" sz="1800" b="0" i="0" kern="1200" dirty="0">
                          <a:solidFill>
                            <a:schemeClr val="tx1"/>
                          </a:solidFill>
                          <a:effectLst/>
                          <a:latin typeface="+mn-lt"/>
                          <a:ea typeface="+mn-ea"/>
                          <a:cs typeface="+mn-cs"/>
                        </a:rPr>
                        <a:t>Real life implementation ISO &amp; SOC2- based Pilot results</a:t>
                      </a:r>
                      <a:endParaRPr lang="en-GB" sz="1600" b="0" i="0" noProof="0" dirty="0"/>
                    </a:p>
                  </a:txBody>
                  <a:tcPr anchor="ctr">
                    <a:lnL>
                      <a:noFill/>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err="1">
                          <a:solidFill>
                            <a:schemeClr val="tx1"/>
                          </a:solidFill>
                          <a:latin typeface="+mn-lt"/>
                          <a:ea typeface="+mn-ea"/>
                          <a:cs typeface="+mn-cs"/>
                        </a:rPr>
                        <a:t>Cristóvão</a:t>
                      </a:r>
                      <a:r>
                        <a:rPr lang="en-GB" sz="1600" kern="1200" noProof="0" dirty="0">
                          <a:solidFill>
                            <a:schemeClr val="tx1"/>
                          </a:solidFill>
                          <a:latin typeface="+mn-lt"/>
                          <a:ea typeface="+mn-ea"/>
                          <a:cs typeface="+mn-cs"/>
                        </a:rPr>
                        <a:t> </a:t>
                      </a:r>
                      <a:r>
                        <a:rPr lang="en-GB" sz="1600" kern="1200" noProof="0" dirty="0" err="1">
                          <a:solidFill>
                            <a:schemeClr val="tx1"/>
                          </a:solidFill>
                          <a:latin typeface="+mn-lt"/>
                          <a:ea typeface="+mn-ea"/>
                          <a:cs typeface="+mn-cs"/>
                        </a:rPr>
                        <a:t>Cordeiro</a:t>
                      </a:r>
                      <a:r>
                        <a:rPr lang="en-GB" sz="1600" kern="1200" noProof="0" dirty="0">
                          <a:solidFill>
                            <a:schemeClr val="tx1"/>
                          </a:solidFill>
                          <a:latin typeface="+mn-lt"/>
                          <a:ea typeface="+mn-ea"/>
                          <a:cs typeface="+mn-cs"/>
                        </a:rPr>
                        <a:t> and Björn Fanta</a:t>
                      </a:r>
                    </a:p>
                    <a:p>
                      <a:pPr algn="l"/>
                      <a:endParaRPr lang="en-GB" sz="1600" noProof="0" dirty="0">
                        <a:solidFill>
                          <a:schemeClr val="tx1"/>
                        </a:solidFill>
                      </a:endParaRPr>
                    </a:p>
                  </a:txBody>
                  <a:tcPr anchor="ctr">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30810155"/>
                  </a:ext>
                </a:extLst>
              </a:tr>
              <a:tr h="416979">
                <a:tc>
                  <a:txBody>
                    <a:bodyPr/>
                    <a:lstStyle/>
                    <a:p>
                      <a:pPr algn="l"/>
                      <a:r>
                        <a:rPr lang="en-GB" sz="1600" i="1" noProof="0" dirty="0">
                          <a:solidFill>
                            <a:schemeClr val="accent1">
                              <a:lumMod val="75000"/>
                            </a:schemeClr>
                          </a:solidFill>
                        </a:rPr>
                        <a:t>13:15 – 14:15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lumMod val="20000"/>
                        <a:lumOff val="80000"/>
                      </a:schemeClr>
                    </a:solidFill>
                  </a:tcPr>
                </a:tc>
                <a:tc>
                  <a:txBody>
                    <a:bodyPr/>
                    <a:lstStyle/>
                    <a:p>
                      <a:pPr algn="l"/>
                      <a:r>
                        <a:rPr lang="en-GB" sz="1600" b="0" i="0" noProof="0" dirty="0">
                          <a:solidFill>
                            <a:schemeClr val="accent1">
                              <a:lumMod val="75000"/>
                            </a:schemeClr>
                          </a:solidFill>
                        </a:rPr>
                        <a:t>Lunch Break</a:t>
                      </a:r>
                    </a:p>
                  </a:txBody>
                  <a:tcPr anchor="ctr">
                    <a:lnL w="12700" cap="flat" cmpd="sng" algn="ctr">
                      <a:noFill/>
                      <a:prstDash val="solid"/>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lumMod val="20000"/>
                        <a:lumOff val="80000"/>
                      </a:schemeClr>
                    </a:solidFill>
                  </a:tcPr>
                </a:tc>
                <a:tc>
                  <a:txBody>
                    <a:bodyPr/>
                    <a:lstStyle/>
                    <a:p>
                      <a:pPr algn="l"/>
                      <a:endParaRPr lang="en-GB" sz="1600" i="1" noProof="0" dirty="0">
                        <a:solidFill>
                          <a:schemeClr val="accent1">
                            <a:lumMod val="60000"/>
                            <a:lumOff val="40000"/>
                          </a:schemeClr>
                        </a:solidFill>
                      </a:endParaRPr>
                    </a:p>
                  </a:txBody>
                  <a:tcPr anchor="ctr">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859973028"/>
                  </a:ext>
                </a:extLst>
              </a:tr>
              <a:tr h="416979">
                <a:tc>
                  <a:txBody>
                    <a:bodyPr/>
                    <a:lstStyle/>
                    <a:p>
                      <a:pPr algn="l"/>
                      <a:r>
                        <a:rPr lang="en-GB" sz="1600" noProof="0" dirty="0"/>
                        <a:t>14:15 – 14:45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tcPr>
                </a:tc>
                <a:tc>
                  <a:txBody>
                    <a:bodyPr/>
                    <a:lstStyle/>
                    <a:p>
                      <a:pPr algn="l"/>
                      <a:r>
                        <a:rPr lang="en-US" sz="1800" b="0" i="0" kern="1200" dirty="0">
                          <a:solidFill>
                            <a:schemeClr val="tx1"/>
                          </a:solidFill>
                          <a:effectLst/>
                          <a:latin typeface="+mn-lt"/>
                          <a:ea typeface="+mn-ea"/>
                          <a:cs typeface="+mn-cs"/>
                        </a:rPr>
                        <a:t>EY </a:t>
                      </a:r>
                      <a:r>
                        <a:rPr lang="en-US" sz="1800" b="0" i="0" kern="1200" dirty="0" err="1">
                          <a:solidFill>
                            <a:schemeClr val="tx1"/>
                          </a:solidFill>
                          <a:effectLst/>
                          <a:latin typeface="+mn-lt"/>
                          <a:ea typeface="+mn-ea"/>
                          <a:cs typeface="+mn-cs"/>
                        </a:rPr>
                        <a:t>CertifyPoint</a:t>
                      </a:r>
                      <a:r>
                        <a:rPr lang="en-US" sz="1800" b="0" i="0" kern="1200" dirty="0">
                          <a:solidFill>
                            <a:schemeClr val="tx1"/>
                          </a:solidFill>
                          <a:effectLst/>
                          <a:latin typeface="+mn-lt"/>
                          <a:ea typeface="+mn-ea"/>
                          <a:cs typeface="+mn-cs"/>
                        </a:rPr>
                        <a:t>: Activities, Structure &amp; Governance – the next steps?</a:t>
                      </a:r>
                      <a:endParaRPr lang="en-GB" sz="1600" b="0" i="0" noProof="0" dirty="0"/>
                    </a:p>
                  </a:txBody>
                  <a:tcPr anchor="ctr">
                    <a:lnL>
                      <a:noFill/>
                    </a:lnL>
                    <a:lnT w="12700" cap="flat" cmpd="sng" algn="ctr">
                      <a:solidFill>
                        <a:schemeClr val="tx1"/>
                      </a:solidFill>
                      <a:prstDash val="sys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dirty="0">
                          <a:solidFill>
                            <a:schemeClr val="tx1"/>
                          </a:solidFill>
                          <a:latin typeface="+mn-lt"/>
                          <a:ea typeface="+mn-ea"/>
                          <a:cs typeface="+mn-cs"/>
                        </a:rPr>
                        <a:t>Ishan Yadav, Bhavna </a:t>
                      </a:r>
                      <a:r>
                        <a:rPr lang="en-US" sz="1600" kern="1200" noProof="0" dirty="0" err="1">
                          <a:solidFill>
                            <a:schemeClr val="tx1"/>
                          </a:solidFill>
                          <a:latin typeface="+mn-lt"/>
                          <a:ea typeface="+mn-ea"/>
                          <a:cs typeface="+mn-cs"/>
                        </a:rPr>
                        <a:t>Nakra</a:t>
                      </a:r>
                      <a:endParaRPr lang="en-GB" sz="1600" kern="1200" noProof="0" dirty="0">
                        <a:solidFill>
                          <a:schemeClr val="tx1"/>
                        </a:solidFill>
                        <a:latin typeface="+mn-lt"/>
                        <a:ea typeface="+mn-ea"/>
                        <a:cs typeface="+mn-cs"/>
                      </a:endParaRPr>
                    </a:p>
                  </a:txBody>
                  <a:tcPr anchor="ctr">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1566469318"/>
                  </a:ext>
                </a:extLst>
              </a:tr>
              <a:tr h="326968">
                <a:tc>
                  <a:txBody>
                    <a:bodyPr/>
                    <a:lstStyle/>
                    <a:p>
                      <a:pPr algn="l"/>
                      <a:r>
                        <a:rPr lang="en-GB" sz="1600" noProof="0" dirty="0"/>
                        <a:t>14:45 – 15:15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l"/>
                      <a:r>
                        <a:rPr lang="en-US" sz="1800" b="0" i="0" kern="1200" dirty="0">
                          <a:solidFill>
                            <a:schemeClr val="tx1"/>
                          </a:solidFill>
                          <a:effectLst/>
                          <a:latin typeface="+mn-lt"/>
                          <a:ea typeface="+mn-ea"/>
                          <a:cs typeface="+mn-cs"/>
                        </a:rPr>
                        <a:t>Next steps</a:t>
                      </a:r>
                      <a:endParaRPr lang="en-GB" sz="1600" b="0" i="0" noProof="0" dirty="0"/>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dirty="0">
                          <a:solidFill>
                            <a:schemeClr val="tx1"/>
                          </a:solidFill>
                          <a:latin typeface="+mn-lt"/>
                          <a:ea typeface="+mn-ea"/>
                          <a:cs typeface="+mn-cs"/>
                        </a:rPr>
                        <a:t>Daniele </a:t>
                      </a:r>
                      <a:r>
                        <a:rPr lang="en-US" sz="1600" kern="1200" noProof="0" dirty="0" err="1">
                          <a:solidFill>
                            <a:schemeClr val="tx1"/>
                          </a:solidFill>
                          <a:latin typeface="+mn-lt"/>
                          <a:ea typeface="+mn-ea"/>
                          <a:cs typeface="+mn-cs"/>
                        </a:rPr>
                        <a:t>Catteddu</a:t>
                      </a:r>
                      <a:endParaRPr lang="en-GB" sz="1600" kern="1200" noProof="0" dirty="0">
                        <a:solidFill>
                          <a:schemeClr val="tx1"/>
                        </a:solidFill>
                        <a:latin typeface="+mn-lt"/>
                        <a:ea typeface="+mn-ea"/>
                        <a:cs typeface="+mn-cs"/>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87182826"/>
                  </a:ext>
                </a:extLst>
              </a:tr>
              <a:tr h="416979">
                <a:tc>
                  <a:txBody>
                    <a:bodyPr/>
                    <a:lstStyle/>
                    <a:p>
                      <a:pPr algn="l"/>
                      <a:r>
                        <a:rPr lang="en-GB" sz="1600" noProof="0" dirty="0"/>
                        <a:t>15:15</a:t>
                      </a:r>
                      <a:r>
                        <a:rPr lang="en-GB" sz="1600" baseline="0" noProof="0" dirty="0"/>
                        <a:t> – 16:15</a:t>
                      </a:r>
                      <a:endParaRPr lang="en-GB" sz="1600" noProof="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l"/>
                      <a:r>
                        <a:rPr lang="en-US" sz="1800" b="0" i="0" kern="1200" dirty="0">
                          <a:solidFill>
                            <a:schemeClr val="tx1"/>
                          </a:solidFill>
                          <a:effectLst/>
                          <a:latin typeface="+mn-lt"/>
                          <a:ea typeface="+mn-ea"/>
                          <a:cs typeface="+mn-cs"/>
                        </a:rPr>
                        <a:t>Q &amp; A Stakeholder engagement</a:t>
                      </a:r>
                      <a:endParaRPr lang="en-GB" sz="1600" b="1" i="0" noProof="0" dirty="0"/>
                    </a:p>
                  </a:txBody>
                  <a:tcPr anchor="ctr">
                    <a:lnL>
                      <a:noFill/>
                    </a:lnL>
                  </a:tcPr>
                </a:tc>
                <a:tc>
                  <a:txBody>
                    <a:bodyPr/>
                    <a:lstStyle/>
                    <a:p>
                      <a:pPr marL="0" algn="l" defTabSz="914400" rtl="0" eaLnBrk="1" latinLnBrk="0" hangingPunct="1"/>
                      <a:r>
                        <a:rPr lang="en-US" sz="1600" kern="1200" noProof="0" dirty="0">
                          <a:solidFill>
                            <a:schemeClr val="tx1"/>
                          </a:solidFill>
                          <a:latin typeface="+mn-lt"/>
                          <a:ea typeface="+mn-ea"/>
                          <a:cs typeface="+mn-cs"/>
                        </a:rPr>
                        <a:t>Damir Savanovic</a:t>
                      </a:r>
                      <a:endParaRPr lang="en-GB" sz="1600" kern="1200" noProof="0" dirty="0">
                        <a:solidFill>
                          <a:schemeClr val="tx1"/>
                        </a:solidFill>
                        <a:latin typeface="+mn-lt"/>
                        <a:ea typeface="+mn-ea"/>
                        <a:cs typeface="+mn-cs"/>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559797471"/>
                  </a:ext>
                </a:extLst>
              </a:tr>
              <a:tr h="416979">
                <a:tc>
                  <a:txBody>
                    <a:bodyPr/>
                    <a:lstStyle/>
                    <a:p>
                      <a:pPr marL="0" algn="l" defTabSz="914400" rtl="0" eaLnBrk="1" latinLnBrk="0" hangingPunct="1"/>
                      <a:r>
                        <a:rPr lang="en-GB" sz="1600" i="0" kern="1200" noProof="0" dirty="0">
                          <a:solidFill>
                            <a:schemeClr val="tx1"/>
                          </a:solidFill>
                          <a:latin typeface="+mn-lt"/>
                          <a:ea typeface="+mn-ea"/>
                          <a:cs typeface="+mn-cs"/>
                        </a:rPr>
                        <a:t>16:15 – 16:25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algn="l" defTabSz="914400" rtl="0" eaLnBrk="1" latinLnBrk="0" hangingPunct="1"/>
                      <a:r>
                        <a:rPr lang="en-US" sz="1800" b="0" i="0" kern="1200" dirty="0">
                          <a:solidFill>
                            <a:schemeClr val="tx1"/>
                          </a:solidFill>
                          <a:effectLst/>
                          <a:latin typeface="+mn-lt"/>
                          <a:ea typeface="+mn-ea"/>
                          <a:cs typeface="+mn-cs"/>
                        </a:rPr>
                        <a:t>Closing remarks</a:t>
                      </a:r>
                      <a:endParaRPr lang="en-GB" sz="1600" b="1" i="1" kern="1200" noProof="0" dirty="0">
                        <a:solidFill>
                          <a:schemeClr val="accent1">
                            <a:lumMod val="75000"/>
                          </a:schemeClr>
                        </a:solidFill>
                        <a:latin typeface="+mn-lt"/>
                        <a:ea typeface="+mn-ea"/>
                        <a:cs typeface="+mn-cs"/>
                      </a:endParaRP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latin typeface="+mn-lt"/>
                          <a:ea typeface="+mn-ea"/>
                          <a:cs typeface="+mn-cs"/>
                        </a:rPr>
                        <a:t>Jürgen </a:t>
                      </a:r>
                      <a:r>
                        <a:rPr lang="en-GB" sz="1600" kern="1200" noProof="0" dirty="0" err="1">
                          <a:solidFill>
                            <a:schemeClr val="tx1"/>
                          </a:solidFill>
                          <a:latin typeface="+mn-lt"/>
                          <a:ea typeface="+mn-ea"/>
                          <a:cs typeface="+mn-cs"/>
                        </a:rPr>
                        <a:t>Großmann</a:t>
                      </a:r>
                      <a:endParaRPr lang="en-GB" sz="1600" kern="1200" noProof="0" dirty="0">
                        <a:solidFill>
                          <a:schemeClr val="tx1"/>
                        </a:solidFill>
                        <a:latin typeface="+mn-lt"/>
                        <a:ea typeface="+mn-ea"/>
                        <a:cs typeface="+mn-cs"/>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459291830"/>
                  </a:ext>
                </a:extLst>
              </a:tr>
              <a:tr h="416979">
                <a:tc>
                  <a:txBody>
                    <a:bodyPr/>
                    <a:lstStyle/>
                    <a:p>
                      <a:pPr marL="0" algn="l" defTabSz="914400" rtl="0" eaLnBrk="1" latinLnBrk="0" hangingPunct="1"/>
                      <a:r>
                        <a:rPr lang="en-GB" sz="1600" i="1" kern="1200" noProof="0" dirty="0">
                          <a:solidFill>
                            <a:schemeClr val="accent1">
                              <a:lumMod val="75000"/>
                            </a:schemeClr>
                          </a:solidFill>
                          <a:latin typeface="+mn-lt"/>
                          <a:ea typeface="+mn-ea"/>
                          <a:cs typeface="+mn-cs"/>
                        </a:rPr>
                        <a:t>16:25 – 17:00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tx2">
                        <a:lumMod val="20000"/>
                        <a:lumOff val="80000"/>
                      </a:schemeClr>
                    </a:solidFill>
                  </a:tcPr>
                </a:tc>
                <a:tc>
                  <a:txBody>
                    <a:bodyPr/>
                    <a:lstStyle/>
                    <a:p>
                      <a:pPr marL="0" algn="l" defTabSz="914400" rtl="0" eaLnBrk="1" latinLnBrk="0" hangingPunct="1"/>
                      <a:r>
                        <a:rPr lang="en-GB" sz="1600" i="1" kern="1200" noProof="0" dirty="0">
                          <a:solidFill>
                            <a:schemeClr val="accent1">
                              <a:lumMod val="75000"/>
                            </a:schemeClr>
                          </a:solidFill>
                          <a:latin typeface="+mn-lt"/>
                          <a:ea typeface="+mn-ea"/>
                          <a:cs typeface="+mn-cs"/>
                        </a:rPr>
                        <a:t>Closing and </a:t>
                      </a:r>
                      <a:r>
                        <a:rPr lang="en-GB" sz="1600" i="1" kern="1200" noProof="0" dirty="0" err="1">
                          <a:solidFill>
                            <a:schemeClr val="accent1">
                              <a:lumMod val="75000"/>
                            </a:schemeClr>
                          </a:solidFill>
                          <a:latin typeface="+mn-lt"/>
                          <a:ea typeface="+mn-ea"/>
                          <a:cs typeface="+mn-cs"/>
                        </a:rPr>
                        <a:t>Neworking</a:t>
                      </a:r>
                      <a:r>
                        <a:rPr lang="en-GB" sz="1600" i="1" kern="1200" noProof="0" dirty="0">
                          <a:solidFill>
                            <a:schemeClr val="accent1">
                              <a:lumMod val="75000"/>
                            </a:schemeClr>
                          </a:solidFill>
                          <a:latin typeface="+mn-lt"/>
                          <a:ea typeface="+mn-ea"/>
                          <a:cs typeface="+mn-cs"/>
                        </a:rPr>
                        <a:t> Coffee</a:t>
                      </a:r>
                    </a:p>
                  </a:txBody>
                  <a:tcPr anchor="ctr">
                    <a:lnL>
                      <a:noFill/>
                    </a:lnL>
                    <a:solidFill>
                      <a:schemeClr val="tx2">
                        <a:lumMod val="20000"/>
                        <a:lumOff val="80000"/>
                      </a:schemeClr>
                    </a:solidFill>
                  </a:tcPr>
                </a:tc>
                <a:tc>
                  <a:txBody>
                    <a:bodyPr/>
                    <a:lstStyle/>
                    <a:p>
                      <a:pPr marL="0" algn="l" defTabSz="914400" rtl="0" eaLnBrk="1" latinLnBrk="0" hangingPunct="1"/>
                      <a:endParaRPr lang="en-GB" sz="1600" i="1" kern="1200" noProof="0" dirty="0">
                        <a:solidFill>
                          <a:schemeClr val="accent1">
                            <a:lumMod val="75000"/>
                          </a:schemeClr>
                        </a:solidFill>
                        <a:latin typeface="+mn-lt"/>
                        <a:ea typeface="+mn-ea"/>
                        <a:cs typeface="+mn-cs"/>
                      </a:endParaRPr>
                    </a:p>
                  </a:txBody>
                  <a:tcPr anchor="ctr">
                    <a:lnR w="12700" cap="flat" cmpd="sng" algn="ctr">
                      <a:no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3256978235"/>
                  </a:ext>
                </a:extLst>
              </a:tr>
            </a:tbl>
          </a:graphicData>
        </a:graphic>
      </p:graphicFrame>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2</a:t>
            </a:fld>
            <a:endParaRPr lang="en-GB" dirty="0"/>
          </a:p>
        </p:txBody>
      </p:sp>
    </p:spTree>
    <p:extLst>
      <p:ext uri="{BB962C8B-B14F-4D97-AF65-F5344CB8AC3E}">
        <p14:creationId xmlns:p14="http://schemas.microsoft.com/office/powerpoint/2010/main" val="1327048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39D6D13-BBD9-2E41-B784-5C9D7677EE5B}"/>
              </a:ext>
            </a:extLst>
          </p:cNvPr>
          <p:cNvSpPr>
            <a:spLocks noGrp="1"/>
          </p:cNvSpPr>
          <p:nvPr>
            <p:ph idx="1"/>
          </p:nvPr>
        </p:nvSpPr>
        <p:spPr>
          <a:xfrm>
            <a:off x="333375" y="1402703"/>
            <a:ext cx="11544300" cy="4785666"/>
          </a:xfrm>
        </p:spPr>
        <p:txBody>
          <a:bodyPr/>
          <a:lstStyle/>
          <a:p>
            <a:r>
              <a:rPr lang="en-US" sz="2400" dirty="0"/>
              <a:t>Systematic organization and integration of activities and processes for multiparty recognition into a layered architecture</a:t>
            </a:r>
          </a:p>
          <a:p>
            <a:r>
              <a:rPr lang="en-US" sz="2400" dirty="0"/>
              <a:t>Layered architecture is based on a comprehensive model of matrices and information flow diagrams</a:t>
            </a:r>
          </a:p>
          <a:p>
            <a:endParaRPr lang="en-US" sz="2400" dirty="0"/>
          </a:p>
          <a:p>
            <a:endParaRPr lang="en-US" dirty="0"/>
          </a:p>
        </p:txBody>
      </p:sp>
      <p:sp>
        <p:nvSpPr>
          <p:cNvPr id="2" name="Titel 1"/>
          <p:cNvSpPr>
            <a:spLocks noGrp="1"/>
          </p:cNvSpPr>
          <p:nvPr>
            <p:ph type="title"/>
          </p:nvPr>
        </p:nvSpPr>
        <p:spPr/>
        <p:txBody>
          <a:bodyPr>
            <a:normAutofit/>
          </a:bodyPr>
          <a:lstStyle/>
          <a:p>
            <a:r>
              <a:rPr lang="en-GB" dirty="0"/>
              <a:t>Multiparty Recognition Framework</a:t>
            </a:r>
            <a:br>
              <a:rPr lang="en-GB" dirty="0"/>
            </a:br>
            <a:r>
              <a:rPr lang="en-GB" b="0" dirty="0"/>
              <a:t>Methodology</a:t>
            </a:r>
            <a:endParaRPr lang="en-GB" dirty="0"/>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20</a:t>
            </a:fld>
            <a:endParaRPr lang="en-GB" dirty="0"/>
          </a:p>
        </p:txBody>
      </p:sp>
      <p:pic>
        <p:nvPicPr>
          <p:cNvPr id="11" name="Picture 10">
            <a:extLst>
              <a:ext uri="{FF2B5EF4-FFF2-40B4-BE49-F238E27FC236}">
                <a16:creationId xmlns:a16="http://schemas.microsoft.com/office/drawing/2014/main" id="{6DDF4377-F3C4-AA4E-8156-F3AE28025898}"/>
              </a:ext>
            </a:extLst>
          </p:cNvPr>
          <p:cNvPicPr>
            <a:picLocks noChangeAspect="1"/>
          </p:cNvPicPr>
          <p:nvPr/>
        </p:nvPicPr>
        <p:blipFill>
          <a:blip r:embed="rId2"/>
          <a:stretch>
            <a:fillRect/>
          </a:stretch>
        </p:blipFill>
        <p:spPr>
          <a:xfrm>
            <a:off x="558470" y="3056673"/>
            <a:ext cx="9753600" cy="1879600"/>
          </a:xfrm>
          <a:prstGeom prst="rect">
            <a:avLst/>
          </a:prstGeom>
        </p:spPr>
      </p:pic>
      <p:pic>
        <p:nvPicPr>
          <p:cNvPr id="6" name="Picture 5">
            <a:extLst>
              <a:ext uri="{FF2B5EF4-FFF2-40B4-BE49-F238E27FC236}">
                <a16:creationId xmlns:a16="http://schemas.microsoft.com/office/drawing/2014/main" id="{5456E429-3763-F24F-BFE9-863619EA6E7C}"/>
              </a:ext>
            </a:extLst>
          </p:cNvPr>
          <p:cNvPicPr>
            <a:picLocks noChangeAspect="1"/>
          </p:cNvPicPr>
          <p:nvPr/>
        </p:nvPicPr>
        <p:blipFill>
          <a:blip r:embed="rId3"/>
          <a:stretch>
            <a:fillRect/>
          </a:stretch>
        </p:blipFill>
        <p:spPr>
          <a:xfrm>
            <a:off x="1726914" y="3543668"/>
            <a:ext cx="8928100" cy="1689100"/>
          </a:xfrm>
          <a:prstGeom prst="rect">
            <a:avLst/>
          </a:prstGeom>
        </p:spPr>
      </p:pic>
      <p:pic>
        <p:nvPicPr>
          <p:cNvPr id="9" name="Picture 8">
            <a:extLst>
              <a:ext uri="{FF2B5EF4-FFF2-40B4-BE49-F238E27FC236}">
                <a16:creationId xmlns:a16="http://schemas.microsoft.com/office/drawing/2014/main" id="{BE225766-F746-CD43-ADF4-A06ABF7B3554}"/>
              </a:ext>
            </a:extLst>
          </p:cNvPr>
          <p:cNvPicPr>
            <a:picLocks noChangeAspect="1"/>
          </p:cNvPicPr>
          <p:nvPr/>
        </p:nvPicPr>
        <p:blipFill>
          <a:blip r:embed="rId4"/>
          <a:stretch>
            <a:fillRect/>
          </a:stretch>
        </p:blipFill>
        <p:spPr>
          <a:xfrm>
            <a:off x="2824843" y="4049845"/>
            <a:ext cx="8382000" cy="1651000"/>
          </a:xfrm>
          <a:prstGeom prst="rect">
            <a:avLst/>
          </a:prstGeom>
        </p:spPr>
      </p:pic>
      <p:pic>
        <p:nvPicPr>
          <p:cNvPr id="13" name="Picture 12">
            <a:extLst>
              <a:ext uri="{FF2B5EF4-FFF2-40B4-BE49-F238E27FC236}">
                <a16:creationId xmlns:a16="http://schemas.microsoft.com/office/drawing/2014/main" id="{91EAFB42-6B93-9246-AD50-B2B3E45CBB1F}"/>
              </a:ext>
            </a:extLst>
          </p:cNvPr>
          <p:cNvPicPr>
            <a:picLocks noChangeAspect="1"/>
          </p:cNvPicPr>
          <p:nvPr/>
        </p:nvPicPr>
        <p:blipFill>
          <a:blip r:embed="rId5"/>
          <a:stretch>
            <a:fillRect/>
          </a:stretch>
        </p:blipFill>
        <p:spPr>
          <a:xfrm>
            <a:off x="4443384" y="4691063"/>
            <a:ext cx="7277100" cy="2057400"/>
          </a:xfrm>
          <a:prstGeom prst="rect">
            <a:avLst/>
          </a:prstGeom>
        </p:spPr>
      </p:pic>
      <p:sp>
        <p:nvSpPr>
          <p:cNvPr id="10" name="Datumsplatzhalter 6">
            <a:extLst>
              <a:ext uri="{FF2B5EF4-FFF2-40B4-BE49-F238E27FC236}">
                <a16:creationId xmlns:a16="http://schemas.microsoft.com/office/drawing/2014/main" id="{8C45BFDA-43C3-7549-BC52-A20A857C2007}"/>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3079537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DE5091E-C19A-B646-8737-0F7CAAB7B4E3}"/>
              </a:ext>
            </a:extLst>
          </p:cNvPr>
          <p:cNvPicPr>
            <a:picLocks noGrp="1" noChangeAspect="1"/>
          </p:cNvPicPr>
          <p:nvPr>
            <p:ph idx="1"/>
          </p:nvPr>
        </p:nvPicPr>
        <p:blipFill>
          <a:blip r:embed="rId6"/>
          <a:stretch>
            <a:fillRect/>
          </a:stretch>
        </p:blipFill>
        <p:spPr>
          <a:xfrm>
            <a:off x="4713469" y="1381887"/>
            <a:ext cx="7101651" cy="5164838"/>
          </a:xfrm>
        </p:spPr>
      </p:pic>
      <p:sp>
        <p:nvSpPr>
          <p:cNvPr id="2" name="Title 1">
            <a:extLst>
              <a:ext uri="{FF2B5EF4-FFF2-40B4-BE49-F238E27FC236}">
                <a16:creationId xmlns:a16="http://schemas.microsoft.com/office/drawing/2014/main" id="{CA5912BF-91F4-A24A-A18D-2B84AD1AFD5C}"/>
              </a:ext>
            </a:extLst>
          </p:cNvPr>
          <p:cNvSpPr>
            <a:spLocks noGrp="1"/>
          </p:cNvSpPr>
          <p:nvPr>
            <p:ph type="title"/>
          </p:nvPr>
        </p:nvSpPr>
        <p:spPr/>
        <p:txBody>
          <a:bodyPr>
            <a:normAutofit/>
          </a:bodyPr>
          <a:lstStyle/>
          <a:p>
            <a:pPr>
              <a:spcAft>
                <a:spcPts val="1200"/>
              </a:spcAft>
            </a:pPr>
            <a:r>
              <a:rPr lang="en-GB" dirty="0"/>
              <a:t>Multiparty Recognition Framework</a:t>
            </a:r>
            <a:br>
              <a:rPr lang="en-GB" dirty="0"/>
            </a:br>
            <a:r>
              <a:rPr lang="en-GB" b="0" dirty="0"/>
              <a:t>Lifecycle Overview</a:t>
            </a:r>
            <a:endParaRPr lang="en-US" dirty="0"/>
          </a:p>
        </p:txBody>
      </p:sp>
      <p:sp>
        <p:nvSpPr>
          <p:cNvPr id="5" name="Slide Number Placeholder 4">
            <a:extLst>
              <a:ext uri="{FF2B5EF4-FFF2-40B4-BE49-F238E27FC236}">
                <a16:creationId xmlns:a16="http://schemas.microsoft.com/office/drawing/2014/main" id="{5076FA8F-A2F0-D148-BF19-3A71C2DCACA2}"/>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t>21</a:t>
            </a:fld>
            <a:endParaRPr lang="de-DE"/>
          </a:p>
        </p:txBody>
      </p:sp>
      <p:grpSp>
        <p:nvGrpSpPr>
          <p:cNvPr id="12" name="Group 11">
            <a:extLst>
              <a:ext uri="{FF2B5EF4-FFF2-40B4-BE49-F238E27FC236}">
                <a16:creationId xmlns:a16="http://schemas.microsoft.com/office/drawing/2014/main" id="{FCDEF1BD-467A-E341-81F7-D2AA445FCF6B}"/>
              </a:ext>
            </a:extLst>
          </p:cNvPr>
          <p:cNvGrpSpPr/>
          <p:nvPr/>
        </p:nvGrpSpPr>
        <p:grpSpPr>
          <a:xfrm>
            <a:off x="7523176" y="1741410"/>
            <a:ext cx="512064" cy="512064"/>
            <a:chOff x="7651007" y="2565724"/>
            <a:chExt cx="512064" cy="512064"/>
          </a:xfrm>
        </p:grpSpPr>
        <p:sp>
          <p:nvSpPr>
            <p:cNvPr id="13" name="Oval 12">
              <a:extLst>
                <a:ext uri="{FF2B5EF4-FFF2-40B4-BE49-F238E27FC236}">
                  <a16:creationId xmlns:a16="http://schemas.microsoft.com/office/drawing/2014/main" id="{E8CABF4D-957C-0F42-A8CD-7CBA7D52AF56}"/>
                </a:ext>
              </a:extLst>
            </p:cNvPr>
            <p:cNvSpPr/>
            <p:nvPr/>
          </p:nvSpPr>
          <p:spPr>
            <a:xfrm>
              <a:off x="7651007" y="2565724"/>
              <a:ext cx="512064" cy="51206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98A2040-967D-2E4A-A53E-3B5B3625C8AF}"/>
                </a:ext>
              </a:extLst>
            </p:cNvPr>
            <p:cNvSpPr txBox="1"/>
            <p:nvPr/>
          </p:nvSpPr>
          <p:spPr>
            <a:xfrm>
              <a:off x="7736960" y="2587754"/>
              <a:ext cx="417102" cy="461665"/>
            </a:xfrm>
            <a:prstGeom prst="rect">
              <a:avLst/>
            </a:prstGeom>
            <a:noFill/>
          </p:spPr>
          <p:txBody>
            <a:bodyPr wrap="none" rtlCol="0">
              <a:spAutoFit/>
            </a:bodyPr>
            <a:lstStyle/>
            <a:p>
              <a:r>
                <a:rPr lang="en-US" sz="2400" dirty="0">
                  <a:solidFill>
                    <a:schemeClr val="bg1"/>
                  </a:solidFill>
                </a:rPr>
                <a:t>1.</a:t>
              </a:r>
            </a:p>
          </p:txBody>
        </p:sp>
      </p:grpSp>
      <p:grpSp>
        <p:nvGrpSpPr>
          <p:cNvPr id="11" name="Group 10">
            <a:extLst>
              <a:ext uri="{FF2B5EF4-FFF2-40B4-BE49-F238E27FC236}">
                <a16:creationId xmlns:a16="http://schemas.microsoft.com/office/drawing/2014/main" id="{DB1A3AFD-CA20-2E49-A716-AC18E969BD93}"/>
              </a:ext>
            </a:extLst>
          </p:cNvPr>
          <p:cNvGrpSpPr/>
          <p:nvPr/>
        </p:nvGrpSpPr>
        <p:grpSpPr>
          <a:xfrm>
            <a:off x="6840807" y="3795074"/>
            <a:ext cx="512064" cy="512064"/>
            <a:chOff x="6978590" y="4319283"/>
            <a:chExt cx="512064" cy="512064"/>
          </a:xfrm>
        </p:grpSpPr>
        <p:sp>
          <p:nvSpPr>
            <p:cNvPr id="20" name="Oval 19">
              <a:extLst>
                <a:ext uri="{FF2B5EF4-FFF2-40B4-BE49-F238E27FC236}">
                  <a16:creationId xmlns:a16="http://schemas.microsoft.com/office/drawing/2014/main" id="{AF746CC8-CCA8-AF49-A612-9D93C9E22382}"/>
                </a:ext>
              </a:extLst>
            </p:cNvPr>
            <p:cNvSpPr/>
            <p:nvPr/>
          </p:nvSpPr>
          <p:spPr>
            <a:xfrm>
              <a:off x="6978590" y="4319283"/>
              <a:ext cx="512064" cy="51206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F3E1FF5-045E-9A4D-8A32-11A2B02B711F}"/>
                </a:ext>
              </a:extLst>
            </p:cNvPr>
            <p:cNvSpPr txBox="1"/>
            <p:nvPr/>
          </p:nvSpPr>
          <p:spPr>
            <a:xfrm>
              <a:off x="7064543" y="4341313"/>
              <a:ext cx="417102" cy="461665"/>
            </a:xfrm>
            <a:prstGeom prst="rect">
              <a:avLst/>
            </a:prstGeom>
            <a:noFill/>
          </p:spPr>
          <p:txBody>
            <a:bodyPr wrap="none" rtlCol="0">
              <a:spAutoFit/>
            </a:bodyPr>
            <a:lstStyle/>
            <a:p>
              <a:r>
                <a:rPr lang="en-US" sz="2400" dirty="0">
                  <a:solidFill>
                    <a:schemeClr val="bg1"/>
                  </a:solidFill>
                </a:rPr>
                <a:t>2.</a:t>
              </a:r>
            </a:p>
          </p:txBody>
        </p:sp>
      </p:grpSp>
      <p:sp>
        <p:nvSpPr>
          <p:cNvPr id="25" name="Right Arrow 24">
            <a:extLst>
              <a:ext uri="{FF2B5EF4-FFF2-40B4-BE49-F238E27FC236}">
                <a16:creationId xmlns:a16="http://schemas.microsoft.com/office/drawing/2014/main" id="{447E04AB-9F15-F449-B1BA-FE100C172B73}"/>
              </a:ext>
            </a:extLst>
          </p:cNvPr>
          <p:cNvSpPr/>
          <p:nvPr/>
        </p:nvSpPr>
        <p:spPr>
          <a:xfrm>
            <a:off x="4130658" y="3794137"/>
            <a:ext cx="582811" cy="48463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EE572D69-9DF4-B544-9C57-E59BDCC152F9}"/>
              </a:ext>
            </a:extLst>
          </p:cNvPr>
          <p:cNvGrpSpPr>
            <a:grpSpLocks noChangeAspect="1"/>
          </p:cNvGrpSpPr>
          <p:nvPr/>
        </p:nvGrpSpPr>
        <p:grpSpPr>
          <a:xfrm>
            <a:off x="447048" y="2327577"/>
            <a:ext cx="3523790" cy="3334461"/>
            <a:chOff x="727211" y="2353878"/>
            <a:chExt cx="3959225" cy="3959225"/>
          </a:xfrm>
        </p:grpSpPr>
        <p:sp>
          <p:nvSpPr>
            <p:cNvPr id="33" name="AutoShape 12">
              <a:extLst>
                <a:ext uri="{FF2B5EF4-FFF2-40B4-BE49-F238E27FC236}">
                  <a16:creationId xmlns:a16="http://schemas.microsoft.com/office/drawing/2014/main" id="{001FA591-7C76-E84C-B95A-DC402818E1B4}"/>
                </a:ext>
              </a:extLst>
            </p:cNvPr>
            <p:cNvSpPr>
              <a:spLocks noChangeAspect="1" noChangeArrowheads="1" noTextEdit="1"/>
            </p:cNvSpPr>
            <p:nvPr/>
          </p:nvSpPr>
          <p:spPr bwMode="gray">
            <a:xfrm>
              <a:off x="1927423" y="3545383"/>
              <a:ext cx="1595438" cy="1593850"/>
            </a:xfrm>
            <a:prstGeom prst="rect">
              <a:avLst/>
            </a:prstGeom>
            <a:noFill/>
            <a:ln w="9525">
              <a:noFill/>
              <a:miter lim="800000"/>
              <a:headEnd/>
              <a:tailEnd/>
            </a:ln>
          </p:spPr>
          <p:txBody>
            <a:bodyPr/>
            <a:lstStyle/>
            <a:p>
              <a:pPr>
                <a:defRPr/>
              </a:pPr>
              <a:endParaRPr lang="en-GB" kern="0">
                <a:solidFill>
                  <a:sysClr val="windowText" lastClr="000000"/>
                </a:solidFill>
              </a:endParaRPr>
            </a:p>
          </p:txBody>
        </p:sp>
        <p:sp>
          <p:nvSpPr>
            <p:cNvPr id="34" name="Freeform 50">
              <a:extLst>
                <a:ext uri="{FF2B5EF4-FFF2-40B4-BE49-F238E27FC236}">
                  <a16:creationId xmlns:a16="http://schemas.microsoft.com/office/drawing/2014/main" id="{F30D0D77-4A45-7F48-9C43-164C2291E521}"/>
                </a:ext>
              </a:extLst>
            </p:cNvPr>
            <p:cNvSpPr>
              <a:spLocks/>
            </p:cNvSpPr>
            <p:nvPr>
              <p:custDataLst>
                <p:tags r:id="rId1"/>
              </p:custDataLst>
            </p:nvPr>
          </p:nvSpPr>
          <p:spPr bwMode="gray">
            <a:xfrm>
              <a:off x="1078375" y="4961364"/>
              <a:ext cx="3364838" cy="1351739"/>
            </a:xfrm>
            <a:custGeom>
              <a:avLst/>
              <a:gdLst>
                <a:gd name="T0" fmla="*/ 9192 w 498"/>
                <a:gd name="T1" fmla="*/ 0 h 200"/>
                <a:gd name="T2" fmla="*/ 9103 w 498"/>
                <a:gd name="T3" fmla="*/ 112 h 200"/>
                <a:gd name="T4" fmla="*/ 3131 w 498"/>
                <a:gd name="T5" fmla="*/ 1456 h 200"/>
                <a:gd name="T6" fmla="*/ 1831 w 498"/>
                <a:gd name="T7" fmla="*/ 498 h 200"/>
                <a:gd name="T8" fmla="*/ 441 w 498"/>
                <a:gd name="T9" fmla="*/ 275 h 200"/>
                <a:gd name="T10" fmla="*/ 0 w 498"/>
                <a:gd name="T11" fmla="*/ 1366 h 200"/>
                <a:gd name="T12" fmla="*/ 5310 w 498"/>
                <a:gd name="T13" fmla="*/ 3689 h 200"/>
                <a:gd name="T14" fmla="*/ 10976 w 498"/>
                <a:gd name="T15" fmla="*/ 868 h 200"/>
                <a:gd name="T16" fmla="*/ 9634 w 498"/>
                <a:gd name="T17" fmla="*/ 1108 h 200"/>
                <a:gd name="T18" fmla="*/ 9192 w 498"/>
                <a:gd name="T19" fmla="*/ 0 h 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8"/>
                <a:gd name="T31" fmla="*/ 0 h 200"/>
                <a:gd name="T32" fmla="*/ 498 w 498"/>
                <a:gd name="T33" fmla="*/ 200 h 2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8" h="200">
                  <a:moveTo>
                    <a:pt x="417" y="0"/>
                  </a:moveTo>
                  <a:cubicBezTo>
                    <a:pt x="415" y="2"/>
                    <a:pt x="414" y="4"/>
                    <a:pt x="413" y="6"/>
                  </a:cubicBezTo>
                  <a:cubicBezTo>
                    <a:pt x="358" y="101"/>
                    <a:pt x="237" y="134"/>
                    <a:pt x="142" y="79"/>
                  </a:cubicBezTo>
                  <a:cubicBezTo>
                    <a:pt x="118" y="66"/>
                    <a:pt x="99" y="48"/>
                    <a:pt x="83" y="27"/>
                  </a:cubicBezTo>
                  <a:cubicBezTo>
                    <a:pt x="20" y="15"/>
                    <a:pt x="20" y="15"/>
                    <a:pt x="20" y="15"/>
                  </a:cubicBezTo>
                  <a:cubicBezTo>
                    <a:pt x="0" y="74"/>
                    <a:pt x="0" y="74"/>
                    <a:pt x="0" y="74"/>
                  </a:cubicBezTo>
                  <a:cubicBezTo>
                    <a:pt x="53" y="150"/>
                    <a:pt x="141" y="200"/>
                    <a:pt x="241" y="200"/>
                  </a:cubicBezTo>
                  <a:cubicBezTo>
                    <a:pt x="352" y="200"/>
                    <a:pt x="449" y="138"/>
                    <a:pt x="498" y="47"/>
                  </a:cubicBezTo>
                  <a:cubicBezTo>
                    <a:pt x="437" y="60"/>
                    <a:pt x="437" y="60"/>
                    <a:pt x="437" y="60"/>
                  </a:cubicBezTo>
                  <a:lnTo>
                    <a:pt x="417" y="0"/>
                  </a:lnTo>
                  <a:close/>
                </a:path>
              </a:pathLst>
            </a:custGeom>
            <a:solidFill>
              <a:srgbClr val="002060"/>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35" name="Freeform 51">
              <a:extLst>
                <a:ext uri="{FF2B5EF4-FFF2-40B4-BE49-F238E27FC236}">
                  <a16:creationId xmlns:a16="http://schemas.microsoft.com/office/drawing/2014/main" id="{3E0FE6DF-4C85-9747-92C1-5B1AFDA927CC}"/>
                </a:ext>
              </a:extLst>
            </p:cNvPr>
            <p:cNvSpPr>
              <a:spLocks/>
            </p:cNvSpPr>
            <p:nvPr>
              <p:custDataLst>
                <p:tags r:id="rId2"/>
              </p:custDataLst>
            </p:nvPr>
          </p:nvSpPr>
          <p:spPr bwMode="gray">
            <a:xfrm>
              <a:off x="727211" y="2360172"/>
              <a:ext cx="2094028" cy="3007186"/>
            </a:xfrm>
            <a:custGeom>
              <a:avLst/>
              <a:gdLst>
                <a:gd name="T0" fmla="*/ 2732 w 310"/>
                <a:gd name="T1" fmla="*/ 7322 h 445"/>
                <a:gd name="T2" fmla="*/ 2666 w 310"/>
                <a:gd name="T3" fmla="*/ 3560 h 445"/>
                <a:gd name="T4" fmla="*/ 5904 w 310"/>
                <a:gd name="T5" fmla="*/ 1752 h 445"/>
                <a:gd name="T6" fmla="*/ 6829 w 310"/>
                <a:gd name="T7" fmla="*/ 867 h 445"/>
                <a:gd name="T8" fmla="*/ 5928 w 310"/>
                <a:gd name="T9" fmla="*/ 0 h 445"/>
                <a:gd name="T10" fmla="*/ 0 w 310"/>
                <a:gd name="T11" fmla="*/ 5385 h 445"/>
                <a:gd name="T12" fmla="*/ 948 w 310"/>
                <a:gd name="T13" fmla="*/ 8207 h 445"/>
                <a:gd name="T14" fmla="*/ 1408 w 310"/>
                <a:gd name="T15" fmla="*/ 7099 h 445"/>
                <a:gd name="T16" fmla="*/ 2732 w 310"/>
                <a:gd name="T17" fmla="*/ 7322 h 4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0"/>
                <a:gd name="T28" fmla="*/ 0 h 445"/>
                <a:gd name="T29" fmla="*/ 310 w 310"/>
                <a:gd name="T30" fmla="*/ 445 h 4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0" h="445">
                  <a:moveTo>
                    <a:pt x="124" y="397"/>
                  </a:moveTo>
                  <a:cubicBezTo>
                    <a:pt x="87" y="337"/>
                    <a:pt x="83" y="259"/>
                    <a:pt x="121" y="193"/>
                  </a:cubicBezTo>
                  <a:cubicBezTo>
                    <a:pt x="153" y="137"/>
                    <a:pt x="208" y="103"/>
                    <a:pt x="268" y="95"/>
                  </a:cubicBezTo>
                  <a:cubicBezTo>
                    <a:pt x="310" y="47"/>
                    <a:pt x="310" y="47"/>
                    <a:pt x="310" y="47"/>
                  </a:cubicBezTo>
                  <a:cubicBezTo>
                    <a:pt x="269" y="0"/>
                    <a:pt x="269" y="0"/>
                    <a:pt x="269" y="0"/>
                  </a:cubicBezTo>
                  <a:cubicBezTo>
                    <a:pt x="119" y="13"/>
                    <a:pt x="0" y="139"/>
                    <a:pt x="0" y="292"/>
                  </a:cubicBezTo>
                  <a:cubicBezTo>
                    <a:pt x="0" y="348"/>
                    <a:pt x="16" y="401"/>
                    <a:pt x="43" y="445"/>
                  </a:cubicBezTo>
                  <a:cubicBezTo>
                    <a:pt x="64" y="385"/>
                    <a:pt x="64" y="385"/>
                    <a:pt x="64" y="385"/>
                  </a:cubicBezTo>
                  <a:lnTo>
                    <a:pt x="124" y="397"/>
                  </a:lnTo>
                  <a:close/>
                </a:path>
              </a:pathLst>
            </a:custGeom>
            <a:solidFill>
              <a:srgbClr val="3879C8"/>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36" name="Freeform 52">
              <a:extLst>
                <a:ext uri="{FF2B5EF4-FFF2-40B4-BE49-F238E27FC236}">
                  <a16:creationId xmlns:a16="http://schemas.microsoft.com/office/drawing/2014/main" id="{75B6683D-0F62-FB40-9F7B-5B9E164EEC0D}"/>
                </a:ext>
              </a:extLst>
            </p:cNvPr>
            <p:cNvSpPr>
              <a:spLocks/>
            </p:cNvSpPr>
            <p:nvPr>
              <p:custDataLst>
                <p:tags r:id="rId3"/>
              </p:custDataLst>
            </p:nvPr>
          </p:nvSpPr>
          <p:spPr bwMode="gray">
            <a:xfrm>
              <a:off x="2658610" y="2353878"/>
              <a:ext cx="2027826" cy="2904900"/>
            </a:xfrm>
            <a:custGeom>
              <a:avLst/>
              <a:gdLst>
                <a:gd name="T0" fmla="*/ 0 w 300"/>
                <a:gd name="T1" fmla="*/ 1752 h 430"/>
                <a:gd name="T2" fmla="*/ 2339 w 300"/>
                <a:gd name="T3" fmla="*/ 2228 h 430"/>
                <a:gd name="T4" fmla="*/ 4213 w 300"/>
                <a:gd name="T5" fmla="*/ 6800 h 430"/>
                <a:gd name="T6" fmla="*/ 4654 w 300"/>
                <a:gd name="T7" fmla="*/ 7925 h 430"/>
                <a:gd name="T8" fmla="*/ 5998 w 300"/>
                <a:gd name="T9" fmla="*/ 7702 h 430"/>
                <a:gd name="T10" fmla="*/ 6618 w 300"/>
                <a:gd name="T11" fmla="*/ 5401 h 430"/>
                <a:gd name="T12" fmla="*/ 155 w 300"/>
                <a:gd name="T13" fmla="*/ 0 h 430"/>
                <a:gd name="T14" fmla="*/ 0 w 300"/>
                <a:gd name="T15" fmla="*/ 17 h 430"/>
                <a:gd name="T16" fmla="*/ 925 w 300"/>
                <a:gd name="T17" fmla="*/ 884 h 430"/>
                <a:gd name="T18" fmla="*/ 0 w 300"/>
                <a:gd name="T19" fmla="*/ 1752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430"/>
                <a:gd name="T32" fmla="*/ 300 w 300"/>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430">
                  <a:moveTo>
                    <a:pt x="0" y="95"/>
                  </a:moveTo>
                  <a:cubicBezTo>
                    <a:pt x="36" y="94"/>
                    <a:pt x="73" y="102"/>
                    <a:pt x="106" y="121"/>
                  </a:cubicBezTo>
                  <a:cubicBezTo>
                    <a:pt x="193" y="172"/>
                    <a:pt x="228" y="278"/>
                    <a:pt x="191" y="369"/>
                  </a:cubicBezTo>
                  <a:cubicBezTo>
                    <a:pt x="211" y="430"/>
                    <a:pt x="211" y="430"/>
                    <a:pt x="211" y="430"/>
                  </a:cubicBezTo>
                  <a:cubicBezTo>
                    <a:pt x="272" y="418"/>
                    <a:pt x="272" y="418"/>
                    <a:pt x="272" y="418"/>
                  </a:cubicBezTo>
                  <a:cubicBezTo>
                    <a:pt x="290" y="380"/>
                    <a:pt x="300" y="338"/>
                    <a:pt x="300" y="293"/>
                  </a:cubicBezTo>
                  <a:cubicBezTo>
                    <a:pt x="300" y="132"/>
                    <a:pt x="169" y="0"/>
                    <a:pt x="7" y="0"/>
                  </a:cubicBezTo>
                  <a:cubicBezTo>
                    <a:pt x="5" y="0"/>
                    <a:pt x="2" y="1"/>
                    <a:pt x="0" y="1"/>
                  </a:cubicBezTo>
                  <a:cubicBezTo>
                    <a:pt x="42" y="48"/>
                    <a:pt x="42" y="48"/>
                    <a:pt x="42" y="48"/>
                  </a:cubicBezTo>
                  <a:lnTo>
                    <a:pt x="0" y="95"/>
                  </a:lnTo>
                  <a:close/>
                </a:path>
              </a:pathLst>
            </a:custGeom>
            <a:solidFill>
              <a:srgbClr val="00B0F0"/>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37" name="TextBox 36">
              <a:extLst>
                <a:ext uri="{FF2B5EF4-FFF2-40B4-BE49-F238E27FC236}">
                  <a16:creationId xmlns:a16="http://schemas.microsoft.com/office/drawing/2014/main" id="{566CB359-8B1D-2749-AE4F-89B0B41CDE01}"/>
                </a:ext>
              </a:extLst>
            </p:cNvPr>
            <p:cNvSpPr txBox="1"/>
            <p:nvPr/>
          </p:nvSpPr>
          <p:spPr>
            <a:xfrm rot="18090257">
              <a:off x="1007146" y="3187599"/>
              <a:ext cx="1954087" cy="1387329"/>
            </a:xfrm>
            <a:prstGeom prst="rect">
              <a:avLst/>
            </a:prstGeom>
            <a:noFill/>
          </p:spPr>
          <p:txBody>
            <a:bodyPr wrap="square" lIns="0" tIns="0" rIns="0" bIns="0" rtlCol="0" anchor="ctr">
              <a:prstTxWarp prst="textArchUp">
                <a:avLst/>
              </a:prstTxWarp>
              <a:noAutofit/>
            </a:bodyPr>
            <a:lstStyle/>
            <a:p>
              <a:pPr algn="ctr">
                <a:spcAft>
                  <a:spcPts val="900"/>
                </a:spcAft>
              </a:pPr>
              <a:r>
                <a:rPr lang="en-GB" sz="2400" dirty="0">
                  <a:solidFill>
                    <a:srgbClr val="FFFFFF"/>
                  </a:solidFill>
                </a:rPr>
                <a:t>3. Govern</a:t>
              </a:r>
            </a:p>
          </p:txBody>
        </p:sp>
        <p:sp>
          <p:nvSpPr>
            <p:cNvPr id="38" name="TextBox 37">
              <a:extLst>
                <a:ext uri="{FF2B5EF4-FFF2-40B4-BE49-F238E27FC236}">
                  <a16:creationId xmlns:a16="http://schemas.microsoft.com/office/drawing/2014/main" id="{A4785408-26CD-0D4B-8C1C-89D18E393039}"/>
                </a:ext>
              </a:extLst>
            </p:cNvPr>
            <p:cNvSpPr txBox="1"/>
            <p:nvPr/>
          </p:nvSpPr>
          <p:spPr>
            <a:xfrm>
              <a:off x="1712059" y="4959500"/>
              <a:ext cx="1978457" cy="1125387"/>
            </a:xfrm>
            <a:prstGeom prst="rect">
              <a:avLst/>
            </a:prstGeom>
            <a:noFill/>
          </p:spPr>
          <p:txBody>
            <a:bodyPr wrap="square" lIns="0" tIns="0" rIns="0" bIns="0" rtlCol="0" anchor="ctr">
              <a:prstTxWarp prst="textArchDown">
                <a:avLst/>
              </a:prstTxWarp>
              <a:noAutofit/>
            </a:bodyPr>
            <a:lstStyle/>
            <a:p>
              <a:pPr algn="ctr">
                <a:spcAft>
                  <a:spcPts val="900"/>
                </a:spcAft>
              </a:pPr>
              <a:r>
                <a:rPr lang="en-GB" sz="2400" dirty="0">
                  <a:solidFill>
                    <a:srgbClr val="FFFFFF"/>
                  </a:solidFill>
                  <a:latin typeface="Calibri" panose="020F0502020204030204" pitchFamily="34" charset="0"/>
                  <a:cs typeface="Calibri" panose="020F0502020204030204" pitchFamily="34" charset="0"/>
                </a:rPr>
                <a:t>2. Execute</a:t>
              </a:r>
            </a:p>
          </p:txBody>
        </p:sp>
        <p:sp>
          <p:nvSpPr>
            <p:cNvPr id="39" name="TextBox 38">
              <a:extLst>
                <a:ext uri="{FF2B5EF4-FFF2-40B4-BE49-F238E27FC236}">
                  <a16:creationId xmlns:a16="http://schemas.microsoft.com/office/drawing/2014/main" id="{431D6996-D1C0-AD44-BF93-DDEDAEF43EF0}"/>
                </a:ext>
              </a:extLst>
            </p:cNvPr>
            <p:cNvSpPr txBox="1"/>
            <p:nvPr/>
          </p:nvSpPr>
          <p:spPr>
            <a:xfrm rot="3323311">
              <a:off x="2472040" y="3173653"/>
              <a:ext cx="1954087" cy="1387329"/>
            </a:xfrm>
            <a:prstGeom prst="rect">
              <a:avLst/>
            </a:prstGeom>
            <a:noFill/>
          </p:spPr>
          <p:txBody>
            <a:bodyPr wrap="square" lIns="0" tIns="0" rIns="0" bIns="0" rtlCol="0" anchor="ctr">
              <a:prstTxWarp prst="textArchUp">
                <a:avLst/>
              </a:prstTxWarp>
              <a:noAutofit/>
            </a:bodyPr>
            <a:lstStyle/>
            <a:p>
              <a:pPr algn="ctr">
                <a:spcAft>
                  <a:spcPts val="900"/>
                </a:spcAft>
              </a:pPr>
              <a:r>
                <a:rPr lang="en-GB" sz="2400" dirty="0">
                  <a:solidFill>
                    <a:srgbClr val="FFFFFF"/>
                  </a:solidFill>
                  <a:latin typeface="Calibri" panose="020F0502020204030204" pitchFamily="34" charset="0"/>
                  <a:cs typeface="Calibri" panose="020F0502020204030204" pitchFamily="34" charset="0"/>
                </a:rPr>
                <a:t>1. Evaluate</a:t>
              </a:r>
            </a:p>
          </p:txBody>
        </p:sp>
      </p:grpSp>
      <p:sp>
        <p:nvSpPr>
          <p:cNvPr id="40" name="TextBox 39">
            <a:extLst>
              <a:ext uri="{FF2B5EF4-FFF2-40B4-BE49-F238E27FC236}">
                <a16:creationId xmlns:a16="http://schemas.microsoft.com/office/drawing/2014/main" id="{C1B0FD62-B8B1-0444-B391-2A0DB240A9C2}"/>
              </a:ext>
            </a:extLst>
          </p:cNvPr>
          <p:cNvSpPr txBox="1"/>
          <p:nvPr/>
        </p:nvSpPr>
        <p:spPr>
          <a:xfrm>
            <a:off x="1477097" y="3327381"/>
            <a:ext cx="1466876" cy="1323439"/>
          </a:xfrm>
          <a:prstGeom prst="rect">
            <a:avLst/>
          </a:prstGeom>
          <a:noFill/>
        </p:spPr>
        <p:txBody>
          <a:bodyPr wrap="none" rtlCol="0">
            <a:spAutoFit/>
          </a:bodyPr>
          <a:lstStyle/>
          <a:p>
            <a:pPr algn="ctr"/>
            <a:r>
              <a:rPr lang="en-US" sz="2000" dirty="0"/>
              <a:t>Multiparty</a:t>
            </a:r>
          </a:p>
          <a:p>
            <a:pPr algn="ctr"/>
            <a:r>
              <a:rPr lang="en-US" sz="2000" dirty="0"/>
              <a:t>Recognition </a:t>
            </a:r>
            <a:br>
              <a:rPr lang="en-US" sz="2000" dirty="0"/>
            </a:br>
            <a:r>
              <a:rPr lang="en-US" sz="2000" dirty="0"/>
              <a:t>Lifecycle</a:t>
            </a:r>
          </a:p>
          <a:p>
            <a:pPr algn="ctr"/>
            <a:r>
              <a:rPr lang="en-US" sz="2000" dirty="0"/>
              <a:t>Process</a:t>
            </a:r>
          </a:p>
        </p:txBody>
      </p:sp>
      <p:grpSp>
        <p:nvGrpSpPr>
          <p:cNvPr id="26" name="Group 9">
            <a:extLst>
              <a:ext uri="{FF2B5EF4-FFF2-40B4-BE49-F238E27FC236}">
                <a16:creationId xmlns:a16="http://schemas.microsoft.com/office/drawing/2014/main" id="{0E8DB77A-C5DC-6F44-8866-34317AE2BB97}"/>
              </a:ext>
            </a:extLst>
          </p:cNvPr>
          <p:cNvGrpSpPr/>
          <p:nvPr/>
        </p:nvGrpSpPr>
        <p:grpSpPr>
          <a:xfrm>
            <a:off x="4468454" y="1777522"/>
            <a:ext cx="512064" cy="512064"/>
            <a:chOff x="4853884" y="2532890"/>
            <a:chExt cx="512064" cy="512064"/>
          </a:xfrm>
        </p:grpSpPr>
        <p:sp>
          <p:nvSpPr>
            <p:cNvPr id="27" name="Oval 26">
              <a:extLst>
                <a:ext uri="{FF2B5EF4-FFF2-40B4-BE49-F238E27FC236}">
                  <a16:creationId xmlns:a16="http://schemas.microsoft.com/office/drawing/2014/main" id="{72E33F2B-C153-3644-9912-C3DA45FC8624}"/>
                </a:ext>
              </a:extLst>
            </p:cNvPr>
            <p:cNvSpPr/>
            <p:nvPr/>
          </p:nvSpPr>
          <p:spPr>
            <a:xfrm>
              <a:off x="4853884" y="2532890"/>
              <a:ext cx="512064" cy="51206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3">
              <a:extLst>
                <a:ext uri="{FF2B5EF4-FFF2-40B4-BE49-F238E27FC236}">
                  <a16:creationId xmlns:a16="http://schemas.microsoft.com/office/drawing/2014/main" id="{0C6BDF20-15D6-574E-88A7-0B4A185BC3D4}"/>
                </a:ext>
              </a:extLst>
            </p:cNvPr>
            <p:cNvSpPr txBox="1"/>
            <p:nvPr/>
          </p:nvSpPr>
          <p:spPr>
            <a:xfrm>
              <a:off x="4939837" y="2554920"/>
              <a:ext cx="417102" cy="461665"/>
            </a:xfrm>
            <a:prstGeom prst="rect">
              <a:avLst/>
            </a:prstGeom>
            <a:noFill/>
          </p:spPr>
          <p:txBody>
            <a:bodyPr wrap="none" rtlCol="0">
              <a:spAutoFit/>
            </a:bodyPr>
            <a:lstStyle/>
            <a:p>
              <a:r>
                <a:rPr lang="en-US" sz="2400" dirty="0">
                  <a:solidFill>
                    <a:schemeClr val="bg1"/>
                  </a:solidFill>
                </a:rPr>
                <a:t>3.</a:t>
              </a:r>
            </a:p>
          </p:txBody>
        </p:sp>
      </p:grpSp>
      <p:sp>
        <p:nvSpPr>
          <p:cNvPr id="24" name="Fußzeilenplatzhalter 7">
            <a:extLst>
              <a:ext uri="{FF2B5EF4-FFF2-40B4-BE49-F238E27FC236}">
                <a16:creationId xmlns:a16="http://schemas.microsoft.com/office/drawing/2014/main" id="{7C22B8D6-0C25-4142-83C0-6BB9D5782DDE}"/>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29" name="Datumsplatzhalter 6">
            <a:extLst>
              <a:ext uri="{FF2B5EF4-FFF2-40B4-BE49-F238E27FC236}">
                <a16:creationId xmlns:a16="http://schemas.microsoft.com/office/drawing/2014/main" id="{9C9792D9-6F6A-C34C-BF60-FEE5A8471A0A}"/>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406927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DE5091E-C19A-B646-8737-0F7CAAB7B4E3}"/>
              </a:ext>
            </a:extLst>
          </p:cNvPr>
          <p:cNvPicPr>
            <a:picLocks noGrp="1" noChangeAspect="1"/>
          </p:cNvPicPr>
          <p:nvPr>
            <p:ph idx="1"/>
          </p:nvPr>
        </p:nvPicPr>
        <p:blipFill>
          <a:blip r:embed="rId5"/>
          <a:stretch>
            <a:fillRect/>
          </a:stretch>
        </p:blipFill>
        <p:spPr>
          <a:xfrm>
            <a:off x="4713469" y="1381887"/>
            <a:ext cx="7101651" cy="5164838"/>
          </a:xfrm>
        </p:spPr>
      </p:pic>
      <p:sp>
        <p:nvSpPr>
          <p:cNvPr id="2" name="Title 1">
            <a:extLst>
              <a:ext uri="{FF2B5EF4-FFF2-40B4-BE49-F238E27FC236}">
                <a16:creationId xmlns:a16="http://schemas.microsoft.com/office/drawing/2014/main" id="{CA5912BF-91F4-A24A-A18D-2B84AD1AFD5C}"/>
              </a:ext>
            </a:extLst>
          </p:cNvPr>
          <p:cNvSpPr>
            <a:spLocks noGrp="1"/>
          </p:cNvSpPr>
          <p:nvPr>
            <p:ph type="title"/>
          </p:nvPr>
        </p:nvSpPr>
        <p:spPr/>
        <p:txBody>
          <a:bodyPr>
            <a:normAutofit/>
          </a:bodyPr>
          <a:lstStyle/>
          <a:p>
            <a:pPr>
              <a:spcAft>
                <a:spcPts val="1200"/>
              </a:spcAft>
            </a:pPr>
            <a:r>
              <a:rPr lang="en-GB" dirty="0"/>
              <a:t>Multiparty Recognition Framework</a:t>
            </a:r>
            <a:br>
              <a:rPr lang="en-GB" dirty="0"/>
            </a:br>
            <a:r>
              <a:rPr lang="en-GB" b="0" dirty="0"/>
              <a:t>Lifecycle Evaluate Phase</a:t>
            </a:r>
            <a:endParaRPr lang="en-US" dirty="0"/>
          </a:p>
        </p:txBody>
      </p:sp>
      <p:sp>
        <p:nvSpPr>
          <p:cNvPr id="5" name="Slide Number Placeholder 4">
            <a:extLst>
              <a:ext uri="{FF2B5EF4-FFF2-40B4-BE49-F238E27FC236}">
                <a16:creationId xmlns:a16="http://schemas.microsoft.com/office/drawing/2014/main" id="{5076FA8F-A2F0-D148-BF19-3A71C2DCACA2}"/>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t>22</a:t>
            </a:fld>
            <a:endParaRPr lang="de-DE"/>
          </a:p>
        </p:txBody>
      </p:sp>
      <p:grpSp>
        <p:nvGrpSpPr>
          <p:cNvPr id="12" name="Group 11">
            <a:extLst>
              <a:ext uri="{FF2B5EF4-FFF2-40B4-BE49-F238E27FC236}">
                <a16:creationId xmlns:a16="http://schemas.microsoft.com/office/drawing/2014/main" id="{FCDEF1BD-467A-E341-81F7-D2AA445FCF6B}"/>
              </a:ext>
            </a:extLst>
          </p:cNvPr>
          <p:cNvGrpSpPr/>
          <p:nvPr/>
        </p:nvGrpSpPr>
        <p:grpSpPr>
          <a:xfrm>
            <a:off x="7523176" y="1741410"/>
            <a:ext cx="512064" cy="512064"/>
            <a:chOff x="7651007" y="2565724"/>
            <a:chExt cx="512064" cy="512064"/>
          </a:xfrm>
        </p:grpSpPr>
        <p:sp>
          <p:nvSpPr>
            <p:cNvPr id="13" name="Oval 12">
              <a:extLst>
                <a:ext uri="{FF2B5EF4-FFF2-40B4-BE49-F238E27FC236}">
                  <a16:creationId xmlns:a16="http://schemas.microsoft.com/office/drawing/2014/main" id="{E8CABF4D-957C-0F42-A8CD-7CBA7D52AF56}"/>
                </a:ext>
              </a:extLst>
            </p:cNvPr>
            <p:cNvSpPr/>
            <p:nvPr/>
          </p:nvSpPr>
          <p:spPr>
            <a:xfrm>
              <a:off x="7651007" y="2565724"/>
              <a:ext cx="512064" cy="51206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98A2040-967D-2E4A-A53E-3B5B3625C8AF}"/>
                </a:ext>
              </a:extLst>
            </p:cNvPr>
            <p:cNvSpPr txBox="1"/>
            <p:nvPr/>
          </p:nvSpPr>
          <p:spPr>
            <a:xfrm>
              <a:off x="7736960" y="2587754"/>
              <a:ext cx="417102" cy="461665"/>
            </a:xfrm>
            <a:prstGeom prst="rect">
              <a:avLst/>
            </a:prstGeom>
            <a:noFill/>
          </p:spPr>
          <p:txBody>
            <a:bodyPr wrap="none" rtlCol="0">
              <a:spAutoFit/>
            </a:bodyPr>
            <a:lstStyle/>
            <a:p>
              <a:r>
                <a:rPr lang="en-US" sz="2400" dirty="0">
                  <a:solidFill>
                    <a:schemeClr val="bg1"/>
                  </a:solidFill>
                </a:rPr>
                <a:t>1.</a:t>
              </a:r>
            </a:p>
          </p:txBody>
        </p:sp>
      </p:grpSp>
      <p:grpSp>
        <p:nvGrpSpPr>
          <p:cNvPr id="11" name="Group 10">
            <a:extLst>
              <a:ext uri="{FF2B5EF4-FFF2-40B4-BE49-F238E27FC236}">
                <a16:creationId xmlns:a16="http://schemas.microsoft.com/office/drawing/2014/main" id="{DB1A3AFD-CA20-2E49-A716-AC18E969BD93}"/>
              </a:ext>
            </a:extLst>
          </p:cNvPr>
          <p:cNvGrpSpPr/>
          <p:nvPr/>
        </p:nvGrpSpPr>
        <p:grpSpPr>
          <a:xfrm>
            <a:off x="6840807" y="3795074"/>
            <a:ext cx="512064" cy="512064"/>
            <a:chOff x="6978590" y="4319283"/>
            <a:chExt cx="512064" cy="512064"/>
          </a:xfrm>
        </p:grpSpPr>
        <p:sp>
          <p:nvSpPr>
            <p:cNvPr id="20" name="Oval 19">
              <a:extLst>
                <a:ext uri="{FF2B5EF4-FFF2-40B4-BE49-F238E27FC236}">
                  <a16:creationId xmlns:a16="http://schemas.microsoft.com/office/drawing/2014/main" id="{AF746CC8-CCA8-AF49-A612-9D93C9E22382}"/>
                </a:ext>
              </a:extLst>
            </p:cNvPr>
            <p:cNvSpPr/>
            <p:nvPr/>
          </p:nvSpPr>
          <p:spPr>
            <a:xfrm>
              <a:off x="6978590" y="4319283"/>
              <a:ext cx="512064" cy="51206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F3E1FF5-045E-9A4D-8A32-11A2B02B711F}"/>
                </a:ext>
              </a:extLst>
            </p:cNvPr>
            <p:cNvSpPr txBox="1"/>
            <p:nvPr/>
          </p:nvSpPr>
          <p:spPr>
            <a:xfrm>
              <a:off x="7064543" y="4341313"/>
              <a:ext cx="417102" cy="461665"/>
            </a:xfrm>
            <a:prstGeom prst="rect">
              <a:avLst/>
            </a:prstGeom>
            <a:noFill/>
          </p:spPr>
          <p:txBody>
            <a:bodyPr wrap="none" rtlCol="0">
              <a:spAutoFit/>
            </a:bodyPr>
            <a:lstStyle/>
            <a:p>
              <a:r>
                <a:rPr lang="en-US" sz="2400" dirty="0">
                  <a:solidFill>
                    <a:schemeClr val="bg1"/>
                  </a:solidFill>
                </a:rPr>
                <a:t>2.</a:t>
              </a:r>
            </a:p>
          </p:txBody>
        </p:sp>
      </p:grpSp>
      <p:grpSp>
        <p:nvGrpSpPr>
          <p:cNvPr id="10" name="Group 9">
            <a:extLst>
              <a:ext uri="{FF2B5EF4-FFF2-40B4-BE49-F238E27FC236}">
                <a16:creationId xmlns:a16="http://schemas.microsoft.com/office/drawing/2014/main" id="{E89DC554-6F07-5941-BAA9-CFEF00C5B423}"/>
              </a:ext>
            </a:extLst>
          </p:cNvPr>
          <p:cNvGrpSpPr/>
          <p:nvPr/>
        </p:nvGrpSpPr>
        <p:grpSpPr>
          <a:xfrm>
            <a:off x="4455766" y="1777522"/>
            <a:ext cx="512064" cy="512064"/>
            <a:chOff x="4853884" y="2532890"/>
            <a:chExt cx="512064" cy="512064"/>
          </a:xfrm>
        </p:grpSpPr>
        <p:sp>
          <p:nvSpPr>
            <p:cNvPr id="23" name="Oval 22">
              <a:extLst>
                <a:ext uri="{FF2B5EF4-FFF2-40B4-BE49-F238E27FC236}">
                  <a16:creationId xmlns:a16="http://schemas.microsoft.com/office/drawing/2014/main" id="{A160D7A7-2A3B-3E4B-977E-C378ADAF03E8}"/>
                </a:ext>
              </a:extLst>
            </p:cNvPr>
            <p:cNvSpPr/>
            <p:nvPr/>
          </p:nvSpPr>
          <p:spPr>
            <a:xfrm>
              <a:off x="4853884" y="2532890"/>
              <a:ext cx="512064" cy="51206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97E7D01-98AE-B945-B8EB-3603EE2F368F}"/>
                </a:ext>
              </a:extLst>
            </p:cNvPr>
            <p:cNvSpPr txBox="1"/>
            <p:nvPr/>
          </p:nvSpPr>
          <p:spPr>
            <a:xfrm>
              <a:off x="4939837" y="2554920"/>
              <a:ext cx="417102" cy="461665"/>
            </a:xfrm>
            <a:prstGeom prst="rect">
              <a:avLst/>
            </a:prstGeom>
            <a:noFill/>
          </p:spPr>
          <p:txBody>
            <a:bodyPr wrap="none" rtlCol="0">
              <a:spAutoFit/>
            </a:bodyPr>
            <a:lstStyle/>
            <a:p>
              <a:r>
                <a:rPr lang="en-US" sz="2400" dirty="0">
                  <a:solidFill>
                    <a:schemeClr val="bg1"/>
                  </a:solidFill>
                </a:rPr>
                <a:t>3.</a:t>
              </a:r>
            </a:p>
          </p:txBody>
        </p:sp>
      </p:grpSp>
      <p:sp>
        <p:nvSpPr>
          <p:cNvPr id="33" name="AutoShape 12">
            <a:extLst>
              <a:ext uri="{FF2B5EF4-FFF2-40B4-BE49-F238E27FC236}">
                <a16:creationId xmlns:a16="http://schemas.microsoft.com/office/drawing/2014/main" id="{001FA591-7C76-E84C-B95A-DC402818E1B4}"/>
              </a:ext>
            </a:extLst>
          </p:cNvPr>
          <p:cNvSpPr>
            <a:spLocks noChangeAspect="1" noChangeArrowheads="1" noTextEdit="1"/>
          </p:cNvSpPr>
          <p:nvPr/>
        </p:nvSpPr>
        <p:spPr bwMode="gray">
          <a:xfrm>
            <a:off x="1651390" y="2385373"/>
            <a:ext cx="1419972" cy="1342341"/>
          </a:xfrm>
          <a:prstGeom prst="rect">
            <a:avLst/>
          </a:prstGeom>
          <a:noFill/>
          <a:ln w="9525">
            <a:noFill/>
            <a:miter lim="800000"/>
            <a:headEnd/>
            <a:tailEnd/>
          </a:ln>
        </p:spPr>
        <p:txBody>
          <a:bodyPr/>
          <a:lstStyle/>
          <a:p>
            <a:pPr>
              <a:defRPr/>
            </a:pPr>
            <a:endParaRPr lang="en-GB" kern="0">
              <a:solidFill>
                <a:sysClr val="windowText" lastClr="000000"/>
              </a:solidFill>
            </a:endParaRPr>
          </a:p>
        </p:txBody>
      </p:sp>
      <p:sp>
        <p:nvSpPr>
          <p:cNvPr id="34" name="Freeform 50">
            <a:extLst>
              <a:ext uri="{FF2B5EF4-FFF2-40B4-BE49-F238E27FC236}">
                <a16:creationId xmlns:a16="http://schemas.microsoft.com/office/drawing/2014/main" id="{F30D0D77-4A45-7F48-9C43-164C2291E521}"/>
              </a:ext>
            </a:extLst>
          </p:cNvPr>
          <p:cNvSpPr>
            <a:spLocks/>
          </p:cNvSpPr>
          <p:nvPr>
            <p:custDataLst>
              <p:tags r:id="rId1"/>
            </p:custDataLst>
          </p:nvPr>
        </p:nvSpPr>
        <p:spPr bwMode="gray">
          <a:xfrm>
            <a:off x="895720" y="3577913"/>
            <a:ext cx="2994774" cy="1138435"/>
          </a:xfrm>
          <a:custGeom>
            <a:avLst/>
            <a:gdLst>
              <a:gd name="T0" fmla="*/ 9192 w 498"/>
              <a:gd name="T1" fmla="*/ 0 h 200"/>
              <a:gd name="T2" fmla="*/ 9103 w 498"/>
              <a:gd name="T3" fmla="*/ 112 h 200"/>
              <a:gd name="T4" fmla="*/ 3131 w 498"/>
              <a:gd name="T5" fmla="*/ 1456 h 200"/>
              <a:gd name="T6" fmla="*/ 1831 w 498"/>
              <a:gd name="T7" fmla="*/ 498 h 200"/>
              <a:gd name="T8" fmla="*/ 441 w 498"/>
              <a:gd name="T9" fmla="*/ 275 h 200"/>
              <a:gd name="T10" fmla="*/ 0 w 498"/>
              <a:gd name="T11" fmla="*/ 1366 h 200"/>
              <a:gd name="T12" fmla="*/ 5310 w 498"/>
              <a:gd name="T13" fmla="*/ 3689 h 200"/>
              <a:gd name="T14" fmla="*/ 10976 w 498"/>
              <a:gd name="T15" fmla="*/ 868 h 200"/>
              <a:gd name="T16" fmla="*/ 9634 w 498"/>
              <a:gd name="T17" fmla="*/ 1108 h 200"/>
              <a:gd name="T18" fmla="*/ 9192 w 498"/>
              <a:gd name="T19" fmla="*/ 0 h 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8"/>
              <a:gd name="T31" fmla="*/ 0 h 200"/>
              <a:gd name="T32" fmla="*/ 498 w 498"/>
              <a:gd name="T33" fmla="*/ 200 h 2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8" h="200">
                <a:moveTo>
                  <a:pt x="417" y="0"/>
                </a:moveTo>
                <a:cubicBezTo>
                  <a:pt x="415" y="2"/>
                  <a:pt x="414" y="4"/>
                  <a:pt x="413" y="6"/>
                </a:cubicBezTo>
                <a:cubicBezTo>
                  <a:pt x="358" y="101"/>
                  <a:pt x="237" y="134"/>
                  <a:pt x="142" y="79"/>
                </a:cubicBezTo>
                <a:cubicBezTo>
                  <a:pt x="118" y="66"/>
                  <a:pt x="99" y="48"/>
                  <a:pt x="83" y="27"/>
                </a:cubicBezTo>
                <a:cubicBezTo>
                  <a:pt x="20" y="15"/>
                  <a:pt x="20" y="15"/>
                  <a:pt x="20" y="15"/>
                </a:cubicBezTo>
                <a:cubicBezTo>
                  <a:pt x="0" y="74"/>
                  <a:pt x="0" y="74"/>
                  <a:pt x="0" y="74"/>
                </a:cubicBezTo>
                <a:cubicBezTo>
                  <a:pt x="53" y="150"/>
                  <a:pt x="141" y="200"/>
                  <a:pt x="241" y="200"/>
                </a:cubicBezTo>
                <a:cubicBezTo>
                  <a:pt x="352" y="200"/>
                  <a:pt x="449" y="138"/>
                  <a:pt x="498" y="47"/>
                </a:cubicBezTo>
                <a:cubicBezTo>
                  <a:pt x="437" y="60"/>
                  <a:pt x="437" y="60"/>
                  <a:pt x="437" y="60"/>
                </a:cubicBezTo>
                <a:lnTo>
                  <a:pt x="417" y="0"/>
                </a:lnTo>
                <a:close/>
              </a:path>
            </a:pathLst>
          </a:custGeom>
          <a:solidFill>
            <a:srgbClr val="002060">
              <a:alpha val="40000"/>
            </a:srgbClr>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35" name="Freeform 51">
            <a:extLst>
              <a:ext uri="{FF2B5EF4-FFF2-40B4-BE49-F238E27FC236}">
                <a16:creationId xmlns:a16="http://schemas.microsoft.com/office/drawing/2014/main" id="{3E0FE6DF-4C85-9747-92C1-5B1AFDA927CC}"/>
              </a:ext>
            </a:extLst>
          </p:cNvPr>
          <p:cNvSpPr>
            <a:spLocks/>
          </p:cNvSpPr>
          <p:nvPr>
            <p:custDataLst>
              <p:tags r:id="rId2"/>
            </p:custDataLst>
          </p:nvPr>
        </p:nvSpPr>
        <p:spPr bwMode="gray">
          <a:xfrm>
            <a:off x="583177" y="1387188"/>
            <a:ext cx="1863727" cy="2532653"/>
          </a:xfrm>
          <a:custGeom>
            <a:avLst/>
            <a:gdLst>
              <a:gd name="T0" fmla="*/ 2732 w 310"/>
              <a:gd name="T1" fmla="*/ 7322 h 445"/>
              <a:gd name="T2" fmla="*/ 2666 w 310"/>
              <a:gd name="T3" fmla="*/ 3560 h 445"/>
              <a:gd name="T4" fmla="*/ 5904 w 310"/>
              <a:gd name="T5" fmla="*/ 1752 h 445"/>
              <a:gd name="T6" fmla="*/ 6829 w 310"/>
              <a:gd name="T7" fmla="*/ 867 h 445"/>
              <a:gd name="T8" fmla="*/ 5928 w 310"/>
              <a:gd name="T9" fmla="*/ 0 h 445"/>
              <a:gd name="T10" fmla="*/ 0 w 310"/>
              <a:gd name="T11" fmla="*/ 5385 h 445"/>
              <a:gd name="T12" fmla="*/ 948 w 310"/>
              <a:gd name="T13" fmla="*/ 8207 h 445"/>
              <a:gd name="T14" fmla="*/ 1408 w 310"/>
              <a:gd name="T15" fmla="*/ 7099 h 445"/>
              <a:gd name="T16" fmla="*/ 2732 w 310"/>
              <a:gd name="T17" fmla="*/ 7322 h 4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0"/>
              <a:gd name="T28" fmla="*/ 0 h 445"/>
              <a:gd name="T29" fmla="*/ 310 w 310"/>
              <a:gd name="T30" fmla="*/ 445 h 4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0" h="445">
                <a:moveTo>
                  <a:pt x="124" y="397"/>
                </a:moveTo>
                <a:cubicBezTo>
                  <a:pt x="87" y="337"/>
                  <a:pt x="83" y="259"/>
                  <a:pt x="121" y="193"/>
                </a:cubicBezTo>
                <a:cubicBezTo>
                  <a:pt x="153" y="137"/>
                  <a:pt x="208" y="103"/>
                  <a:pt x="268" y="95"/>
                </a:cubicBezTo>
                <a:cubicBezTo>
                  <a:pt x="310" y="47"/>
                  <a:pt x="310" y="47"/>
                  <a:pt x="310" y="47"/>
                </a:cubicBezTo>
                <a:cubicBezTo>
                  <a:pt x="269" y="0"/>
                  <a:pt x="269" y="0"/>
                  <a:pt x="269" y="0"/>
                </a:cubicBezTo>
                <a:cubicBezTo>
                  <a:pt x="119" y="13"/>
                  <a:pt x="0" y="139"/>
                  <a:pt x="0" y="292"/>
                </a:cubicBezTo>
                <a:cubicBezTo>
                  <a:pt x="0" y="348"/>
                  <a:pt x="16" y="401"/>
                  <a:pt x="43" y="445"/>
                </a:cubicBezTo>
                <a:cubicBezTo>
                  <a:pt x="64" y="385"/>
                  <a:pt x="64" y="385"/>
                  <a:pt x="64" y="385"/>
                </a:cubicBezTo>
                <a:lnTo>
                  <a:pt x="124" y="397"/>
                </a:lnTo>
                <a:close/>
              </a:path>
            </a:pathLst>
          </a:custGeom>
          <a:solidFill>
            <a:srgbClr val="3879C8">
              <a:alpha val="40000"/>
            </a:srgbClr>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36" name="Freeform 52">
            <a:extLst>
              <a:ext uri="{FF2B5EF4-FFF2-40B4-BE49-F238E27FC236}">
                <a16:creationId xmlns:a16="http://schemas.microsoft.com/office/drawing/2014/main" id="{75B6683D-0F62-FB40-9F7B-5B9E164EEC0D}"/>
              </a:ext>
            </a:extLst>
          </p:cNvPr>
          <p:cNvSpPr>
            <a:spLocks/>
          </p:cNvSpPr>
          <p:nvPr>
            <p:custDataLst>
              <p:tags r:id="rId3"/>
            </p:custDataLst>
          </p:nvPr>
        </p:nvSpPr>
        <p:spPr bwMode="gray">
          <a:xfrm>
            <a:off x="2302161" y="1381887"/>
            <a:ext cx="1804806" cy="2446508"/>
          </a:xfrm>
          <a:custGeom>
            <a:avLst/>
            <a:gdLst>
              <a:gd name="T0" fmla="*/ 0 w 300"/>
              <a:gd name="T1" fmla="*/ 1752 h 430"/>
              <a:gd name="T2" fmla="*/ 2339 w 300"/>
              <a:gd name="T3" fmla="*/ 2228 h 430"/>
              <a:gd name="T4" fmla="*/ 4213 w 300"/>
              <a:gd name="T5" fmla="*/ 6800 h 430"/>
              <a:gd name="T6" fmla="*/ 4654 w 300"/>
              <a:gd name="T7" fmla="*/ 7925 h 430"/>
              <a:gd name="T8" fmla="*/ 5998 w 300"/>
              <a:gd name="T9" fmla="*/ 7702 h 430"/>
              <a:gd name="T10" fmla="*/ 6618 w 300"/>
              <a:gd name="T11" fmla="*/ 5401 h 430"/>
              <a:gd name="T12" fmla="*/ 155 w 300"/>
              <a:gd name="T13" fmla="*/ 0 h 430"/>
              <a:gd name="T14" fmla="*/ 0 w 300"/>
              <a:gd name="T15" fmla="*/ 17 h 430"/>
              <a:gd name="T16" fmla="*/ 925 w 300"/>
              <a:gd name="T17" fmla="*/ 884 h 430"/>
              <a:gd name="T18" fmla="*/ 0 w 300"/>
              <a:gd name="T19" fmla="*/ 1752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430"/>
              <a:gd name="T32" fmla="*/ 300 w 300"/>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430">
                <a:moveTo>
                  <a:pt x="0" y="95"/>
                </a:moveTo>
                <a:cubicBezTo>
                  <a:pt x="36" y="94"/>
                  <a:pt x="73" y="102"/>
                  <a:pt x="106" y="121"/>
                </a:cubicBezTo>
                <a:cubicBezTo>
                  <a:pt x="193" y="172"/>
                  <a:pt x="228" y="278"/>
                  <a:pt x="191" y="369"/>
                </a:cubicBezTo>
                <a:cubicBezTo>
                  <a:pt x="211" y="430"/>
                  <a:pt x="211" y="430"/>
                  <a:pt x="211" y="430"/>
                </a:cubicBezTo>
                <a:cubicBezTo>
                  <a:pt x="272" y="418"/>
                  <a:pt x="272" y="418"/>
                  <a:pt x="272" y="418"/>
                </a:cubicBezTo>
                <a:cubicBezTo>
                  <a:pt x="290" y="380"/>
                  <a:pt x="300" y="338"/>
                  <a:pt x="300" y="293"/>
                </a:cubicBezTo>
                <a:cubicBezTo>
                  <a:pt x="300" y="132"/>
                  <a:pt x="169" y="0"/>
                  <a:pt x="7" y="0"/>
                </a:cubicBezTo>
                <a:cubicBezTo>
                  <a:pt x="5" y="0"/>
                  <a:pt x="2" y="1"/>
                  <a:pt x="0" y="1"/>
                </a:cubicBezTo>
                <a:cubicBezTo>
                  <a:pt x="42" y="48"/>
                  <a:pt x="42" y="48"/>
                  <a:pt x="42" y="48"/>
                </a:cubicBezTo>
                <a:lnTo>
                  <a:pt x="0" y="95"/>
                </a:lnTo>
                <a:close/>
              </a:path>
            </a:pathLst>
          </a:custGeom>
          <a:solidFill>
            <a:srgbClr val="00B0F0"/>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37" name="TextBox 36">
            <a:extLst>
              <a:ext uri="{FF2B5EF4-FFF2-40B4-BE49-F238E27FC236}">
                <a16:creationId xmlns:a16="http://schemas.microsoft.com/office/drawing/2014/main" id="{566CB359-8B1D-2749-AE4F-89B0B41CDE01}"/>
              </a:ext>
            </a:extLst>
          </p:cNvPr>
          <p:cNvSpPr txBox="1"/>
          <p:nvPr/>
        </p:nvSpPr>
        <p:spPr>
          <a:xfrm rot="18090257">
            <a:off x="879047" y="2050876"/>
            <a:ext cx="1645733" cy="1234751"/>
          </a:xfrm>
          <a:prstGeom prst="rect">
            <a:avLst/>
          </a:prstGeom>
          <a:noFill/>
        </p:spPr>
        <p:txBody>
          <a:bodyPr wrap="square" lIns="0" tIns="0" rIns="0" bIns="0" rtlCol="0" anchor="ctr">
            <a:prstTxWarp prst="textArchUp">
              <a:avLst/>
            </a:prstTxWarp>
            <a:noAutofit/>
          </a:bodyPr>
          <a:lstStyle/>
          <a:p>
            <a:pPr algn="ctr">
              <a:spcAft>
                <a:spcPts val="900"/>
              </a:spcAft>
            </a:pPr>
            <a:r>
              <a:rPr lang="en-GB" sz="2400" dirty="0">
                <a:solidFill>
                  <a:srgbClr val="FFFFFF"/>
                </a:solidFill>
              </a:rPr>
              <a:t>3. Govern</a:t>
            </a:r>
          </a:p>
        </p:txBody>
      </p:sp>
      <p:sp>
        <p:nvSpPr>
          <p:cNvPr id="38" name="TextBox 37">
            <a:extLst>
              <a:ext uri="{FF2B5EF4-FFF2-40B4-BE49-F238E27FC236}">
                <a16:creationId xmlns:a16="http://schemas.microsoft.com/office/drawing/2014/main" id="{A4785408-26CD-0D4B-8C1C-89D18E393039}"/>
              </a:ext>
            </a:extLst>
          </p:cNvPr>
          <p:cNvSpPr txBox="1"/>
          <p:nvPr/>
        </p:nvSpPr>
        <p:spPr>
          <a:xfrm>
            <a:off x="1459712" y="3576343"/>
            <a:ext cx="1760867" cy="947801"/>
          </a:xfrm>
          <a:prstGeom prst="rect">
            <a:avLst/>
          </a:prstGeom>
          <a:noFill/>
        </p:spPr>
        <p:txBody>
          <a:bodyPr wrap="square" lIns="0" tIns="0" rIns="0" bIns="0" rtlCol="0" anchor="ctr">
            <a:prstTxWarp prst="textArchDown">
              <a:avLst/>
            </a:prstTxWarp>
            <a:noAutofit/>
          </a:bodyPr>
          <a:lstStyle/>
          <a:p>
            <a:pPr algn="ctr">
              <a:spcAft>
                <a:spcPts val="900"/>
              </a:spcAft>
            </a:pPr>
            <a:r>
              <a:rPr lang="en-GB" sz="2400" dirty="0">
                <a:solidFill>
                  <a:srgbClr val="FFFFFF"/>
                </a:solidFill>
                <a:latin typeface="Calibri" panose="020F0502020204030204" pitchFamily="34" charset="0"/>
                <a:cs typeface="Calibri" panose="020F0502020204030204" pitchFamily="34" charset="0"/>
              </a:rPr>
              <a:t>2. Execute</a:t>
            </a:r>
          </a:p>
        </p:txBody>
      </p:sp>
      <p:sp>
        <p:nvSpPr>
          <p:cNvPr id="39" name="TextBox 38">
            <a:extLst>
              <a:ext uri="{FF2B5EF4-FFF2-40B4-BE49-F238E27FC236}">
                <a16:creationId xmlns:a16="http://schemas.microsoft.com/office/drawing/2014/main" id="{431D6996-D1C0-AD44-BF93-DDEDAEF43EF0}"/>
              </a:ext>
            </a:extLst>
          </p:cNvPr>
          <p:cNvSpPr txBox="1"/>
          <p:nvPr/>
        </p:nvSpPr>
        <p:spPr>
          <a:xfrm rot="3323311">
            <a:off x="2182832" y="2039131"/>
            <a:ext cx="1645733" cy="1234751"/>
          </a:xfrm>
          <a:prstGeom prst="rect">
            <a:avLst/>
          </a:prstGeom>
          <a:noFill/>
        </p:spPr>
        <p:txBody>
          <a:bodyPr wrap="square" lIns="0" tIns="0" rIns="0" bIns="0" rtlCol="0" anchor="ctr">
            <a:prstTxWarp prst="textArchUp">
              <a:avLst/>
            </a:prstTxWarp>
            <a:noAutofit/>
          </a:bodyPr>
          <a:lstStyle/>
          <a:p>
            <a:pPr algn="ctr">
              <a:spcAft>
                <a:spcPts val="900"/>
              </a:spcAft>
            </a:pPr>
            <a:r>
              <a:rPr lang="en-GB" sz="2400" dirty="0">
                <a:solidFill>
                  <a:srgbClr val="FFFFFF"/>
                </a:solidFill>
                <a:latin typeface="Calibri" panose="020F0502020204030204" pitchFamily="34" charset="0"/>
                <a:cs typeface="Calibri" panose="020F0502020204030204" pitchFamily="34" charset="0"/>
              </a:rPr>
              <a:t>1. Evaluate</a:t>
            </a:r>
          </a:p>
        </p:txBody>
      </p:sp>
      <p:sp>
        <p:nvSpPr>
          <p:cNvPr id="40" name="TextBox 39">
            <a:extLst>
              <a:ext uri="{FF2B5EF4-FFF2-40B4-BE49-F238E27FC236}">
                <a16:creationId xmlns:a16="http://schemas.microsoft.com/office/drawing/2014/main" id="{C1B0FD62-B8B1-0444-B391-2A0DB240A9C2}"/>
              </a:ext>
            </a:extLst>
          </p:cNvPr>
          <p:cNvSpPr txBox="1"/>
          <p:nvPr/>
        </p:nvSpPr>
        <p:spPr>
          <a:xfrm>
            <a:off x="1627614" y="2390391"/>
            <a:ext cx="1466876" cy="1323439"/>
          </a:xfrm>
          <a:prstGeom prst="rect">
            <a:avLst/>
          </a:prstGeom>
          <a:noFill/>
        </p:spPr>
        <p:txBody>
          <a:bodyPr wrap="none" rtlCol="0">
            <a:spAutoFit/>
          </a:bodyPr>
          <a:lstStyle/>
          <a:p>
            <a:pPr algn="ctr"/>
            <a:r>
              <a:rPr lang="en-US" sz="2000" dirty="0"/>
              <a:t>Multiparty</a:t>
            </a:r>
          </a:p>
          <a:p>
            <a:pPr algn="ctr"/>
            <a:r>
              <a:rPr lang="en-US" sz="2000" dirty="0"/>
              <a:t>Recognition </a:t>
            </a:r>
            <a:br>
              <a:rPr lang="en-US" sz="2000" dirty="0"/>
            </a:br>
            <a:r>
              <a:rPr lang="en-US" sz="2000" dirty="0"/>
              <a:t>Lifecycle</a:t>
            </a:r>
          </a:p>
          <a:p>
            <a:pPr algn="ctr"/>
            <a:r>
              <a:rPr lang="en-US" sz="2000" dirty="0"/>
              <a:t>Process</a:t>
            </a:r>
          </a:p>
        </p:txBody>
      </p:sp>
      <p:sp>
        <p:nvSpPr>
          <p:cNvPr id="27" name="Rectangle 26">
            <a:extLst>
              <a:ext uri="{FF2B5EF4-FFF2-40B4-BE49-F238E27FC236}">
                <a16:creationId xmlns:a16="http://schemas.microsoft.com/office/drawing/2014/main" id="{F84EC014-47FE-0E43-BDFD-9DDD3C5BDCCC}"/>
              </a:ext>
            </a:extLst>
          </p:cNvPr>
          <p:cNvSpPr/>
          <p:nvPr/>
        </p:nvSpPr>
        <p:spPr>
          <a:xfrm>
            <a:off x="4423849" y="1763440"/>
            <a:ext cx="1972004" cy="459291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864E4A5-AE90-6F48-ACCC-B2F138BB3894}"/>
              </a:ext>
            </a:extLst>
          </p:cNvPr>
          <p:cNvSpPr/>
          <p:nvPr/>
        </p:nvSpPr>
        <p:spPr>
          <a:xfrm>
            <a:off x="6395853" y="3112478"/>
            <a:ext cx="5157239" cy="3226287"/>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447E04AB-9F15-F449-B1BA-FE100C172B73}"/>
              </a:ext>
            </a:extLst>
          </p:cNvPr>
          <p:cNvSpPr/>
          <p:nvPr/>
        </p:nvSpPr>
        <p:spPr>
          <a:xfrm>
            <a:off x="4106967" y="3739622"/>
            <a:ext cx="582811" cy="48463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0CD039D-C36C-7C47-9908-2ECBFE1A77FE}"/>
              </a:ext>
            </a:extLst>
          </p:cNvPr>
          <p:cNvSpPr/>
          <p:nvPr/>
        </p:nvSpPr>
        <p:spPr>
          <a:xfrm>
            <a:off x="308676" y="4985540"/>
            <a:ext cx="4380094" cy="1446550"/>
          </a:xfrm>
          <a:prstGeom prst="rect">
            <a:avLst/>
          </a:prstGeom>
        </p:spPr>
        <p:txBody>
          <a:bodyPr wrap="square">
            <a:spAutoFit/>
          </a:bodyPr>
          <a:lstStyle/>
          <a:p>
            <a:pPr marL="285750" indent="-285750">
              <a:buFont typeface="Arial" panose="020B0604020202020204" pitchFamily="34" charset="0"/>
              <a:buChar char="•"/>
            </a:pPr>
            <a:r>
              <a:rPr lang="en-US" sz="2200" dirty="0"/>
              <a:t>Candidate scheme is evaluated against criteria and principles and found non-/eligible for multiparty recognition </a:t>
            </a:r>
          </a:p>
        </p:txBody>
      </p:sp>
      <p:sp>
        <p:nvSpPr>
          <p:cNvPr id="26" name="Fußzeilenplatzhalter 7">
            <a:extLst>
              <a:ext uri="{FF2B5EF4-FFF2-40B4-BE49-F238E27FC236}">
                <a16:creationId xmlns:a16="http://schemas.microsoft.com/office/drawing/2014/main" id="{0DD91560-C716-A34D-A1C4-CE4FEB3ADAD9}"/>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29" name="Datumsplatzhalter 6">
            <a:extLst>
              <a:ext uri="{FF2B5EF4-FFF2-40B4-BE49-F238E27FC236}">
                <a16:creationId xmlns:a16="http://schemas.microsoft.com/office/drawing/2014/main" id="{2D8CAEF6-84EE-AF43-B4F5-3E4B0B84AC2D}"/>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558778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Multiparty Recognition Framework</a:t>
            </a:r>
            <a:br>
              <a:rPr lang="en-GB" dirty="0"/>
            </a:br>
            <a:r>
              <a:rPr lang="en-GB" b="0" dirty="0"/>
              <a:t>Multiparty Recognition Principles</a:t>
            </a:r>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23</a:t>
            </a:fld>
            <a:endParaRPr lang="en-GB" dirty="0"/>
          </a:p>
        </p:txBody>
      </p:sp>
      <p:graphicFrame>
        <p:nvGraphicFramePr>
          <p:cNvPr id="6" name="Content Placeholder 3">
            <a:extLst>
              <a:ext uri="{FF2B5EF4-FFF2-40B4-BE49-F238E27FC236}">
                <a16:creationId xmlns:a16="http://schemas.microsoft.com/office/drawing/2014/main" id="{F4893701-0DC0-974C-B2CF-7FE1D172F3D5}"/>
              </a:ext>
            </a:extLst>
          </p:cNvPr>
          <p:cNvGraphicFramePr>
            <a:graphicFrameLocks/>
          </p:cNvGraphicFramePr>
          <p:nvPr>
            <p:extLst/>
          </p:nvPr>
        </p:nvGraphicFramePr>
        <p:xfrm>
          <a:off x="1976285" y="1334530"/>
          <a:ext cx="8691716" cy="5222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E870A94-DC27-8349-8509-C01BFC790DE6}"/>
              </a:ext>
            </a:extLst>
          </p:cNvPr>
          <p:cNvSpPr txBox="1"/>
          <p:nvPr/>
        </p:nvSpPr>
        <p:spPr>
          <a:xfrm rot="16200000">
            <a:off x="904065" y="3275415"/>
            <a:ext cx="1824213" cy="307777"/>
          </a:xfrm>
          <a:prstGeom prst="rect">
            <a:avLst/>
          </a:prstGeom>
          <a:noFill/>
        </p:spPr>
        <p:txBody>
          <a:bodyPr wrap="square" rtlCol="0">
            <a:spAutoFit/>
          </a:bodyPr>
          <a:lstStyle/>
          <a:p>
            <a:r>
              <a:rPr lang="en-US" sz="1400" b="1" dirty="0"/>
              <a:t>Certification scheme</a:t>
            </a:r>
          </a:p>
        </p:txBody>
      </p:sp>
      <p:sp>
        <p:nvSpPr>
          <p:cNvPr id="8" name="TextBox 7">
            <a:extLst>
              <a:ext uri="{FF2B5EF4-FFF2-40B4-BE49-F238E27FC236}">
                <a16:creationId xmlns:a16="http://schemas.microsoft.com/office/drawing/2014/main" id="{F73F229A-77B5-6F41-90DA-4E87793B89B1}"/>
              </a:ext>
            </a:extLst>
          </p:cNvPr>
          <p:cNvSpPr txBox="1"/>
          <p:nvPr/>
        </p:nvSpPr>
        <p:spPr>
          <a:xfrm rot="16200000">
            <a:off x="925550" y="5267626"/>
            <a:ext cx="1824213" cy="307777"/>
          </a:xfrm>
          <a:prstGeom prst="rect">
            <a:avLst/>
          </a:prstGeom>
          <a:noFill/>
        </p:spPr>
        <p:txBody>
          <a:bodyPr wrap="square" rtlCol="0">
            <a:spAutoFit/>
          </a:bodyPr>
          <a:lstStyle/>
          <a:p>
            <a:r>
              <a:rPr lang="en-US" sz="1400" b="1" dirty="0"/>
              <a:t>EU-SEC Framework</a:t>
            </a:r>
          </a:p>
        </p:txBody>
      </p:sp>
      <p:sp>
        <p:nvSpPr>
          <p:cNvPr id="9" name="Fußzeilenplatzhalter 7">
            <a:extLst>
              <a:ext uri="{FF2B5EF4-FFF2-40B4-BE49-F238E27FC236}">
                <a16:creationId xmlns:a16="http://schemas.microsoft.com/office/drawing/2014/main" id="{6A858E29-09BF-7F4E-A858-FC2BA6C4C1FE}"/>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10" name="Datumsplatzhalter 6">
            <a:extLst>
              <a:ext uri="{FF2B5EF4-FFF2-40B4-BE49-F238E27FC236}">
                <a16:creationId xmlns:a16="http://schemas.microsoft.com/office/drawing/2014/main" id="{C7B3A784-3620-F540-A307-3023DCEB991E}"/>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3601643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Multiparty Recognition Framework</a:t>
            </a:r>
            <a:br>
              <a:rPr lang="en-GB" dirty="0"/>
            </a:br>
            <a:r>
              <a:rPr lang="en-GB" b="0" dirty="0"/>
              <a:t>Multiparty Recognition Criteria</a:t>
            </a:r>
          </a:p>
        </p:txBody>
      </p:sp>
      <p:graphicFrame>
        <p:nvGraphicFramePr>
          <p:cNvPr id="6" name="Inhaltsplatzhalter 5">
            <a:extLst>
              <a:ext uri="{FF2B5EF4-FFF2-40B4-BE49-F238E27FC236}">
                <a16:creationId xmlns:a16="http://schemas.microsoft.com/office/drawing/2014/main" id="{671D0470-36E2-BB40-9688-95A5A3E5DB05}"/>
              </a:ext>
            </a:extLst>
          </p:cNvPr>
          <p:cNvGraphicFramePr>
            <a:graphicFrameLocks noGrp="1"/>
          </p:cNvGraphicFramePr>
          <p:nvPr>
            <p:ph idx="1"/>
            <p:extLst/>
          </p:nvPr>
        </p:nvGraphicFramePr>
        <p:xfrm>
          <a:off x="333375" y="1390650"/>
          <a:ext cx="11544300" cy="4786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24</a:t>
            </a:fld>
            <a:endParaRPr lang="en-GB" dirty="0"/>
          </a:p>
        </p:txBody>
      </p:sp>
      <p:pic>
        <p:nvPicPr>
          <p:cNvPr id="7" name="Picture 6">
            <a:extLst>
              <a:ext uri="{FF2B5EF4-FFF2-40B4-BE49-F238E27FC236}">
                <a16:creationId xmlns:a16="http://schemas.microsoft.com/office/drawing/2014/main" id="{4D50C556-EF24-EC4D-AB00-A6704BB7F4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4810"/>
          <a:stretch/>
        </p:blipFill>
        <p:spPr bwMode="auto">
          <a:xfrm>
            <a:off x="635732" y="1763198"/>
            <a:ext cx="336333" cy="445353"/>
          </a:xfrm>
          <a:prstGeom prst="rect">
            <a:avLst/>
          </a:prstGeom>
          <a:noFill/>
        </p:spPr>
      </p:pic>
      <p:pic>
        <p:nvPicPr>
          <p:cNvPr id="8" name="Picture 6">
            <a:extLst>
              <a:ext uri="{FF2B5EF4-FFF2-40B4-BE49-F238E27FC236}">
                <a16:creationId xmlns:a16="http://schemas.microsoft.com/office/drawing/2014/main" id="{69B72B1D-516E-7A4D-9602-EA1C999D961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4810"/>
          <a:stretch/>
        </p:blipFill>
        <p:spPr bwMode="auto">
          <a:xfrm>
            <a:off x="1068219" y="2657003"/>
            <a:ext cx="336333" cy="445353"/>
          </a:xfrm>
          <a:prstGeom prst="rect">
            <a:avLst/>
          </a:prstGeom>
          <a:noFill/>
        </p:spPr>
      </p:pic>
      <p:pic>
        <p:nvPicPr>
          <p:cNvPr id="9" name="Picture 6">
            <a:extLst>
              <a:ext uri="{FF2B5EF4-FFF2-40B4-BE49-F238E27FC236}">
                <a16:creationId xmlns:a16="http://schemas.microsoft.com/office/drawing/2014/main" id="{84B5F91F-FAC2-8F44-8E89-1873A91CEF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4810"/>
          <a:stretch/>
        </p:blipFill>
        <p:spPr bwMode="auto">
          <a:xfrm>
            <a:off x="1195195" y="3569367"/>
            <a:ext cx="336333" cy="445353"/>
          </a:xfrm>
          <a:prstGeom prst="rect">
            <a:avLst/>
          </a:prstGeom>
          <a:noFill/>
        </p:spPr>
      </p:pic>
      <p:pic>
        <p:nvPicPr>
          <p:cNvPr id="10" name="Picture 6">
            <a:extLst>
              <a:ext uri="{FF2B5EF4-FFF2-40B4-BE49-F238E27FC236}">
                <a16:creationId xmlns:a16="http://schemas.microsoft.com/office/drawing/2014/main" id="{1C8E0112-6A58-A44B-8364-230A7361F9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4810"/>
          <a:stretch/>
        </p:blipFill>
        <p:spPr bwMode="auto">
          <a:xfrm>
            <a:off x="1068218" y="4457200"/>
            <a:ext cx="336333" cy="445353"/>
          </a:xfrm>
          <a:prstGeom prst="rect">
            <a:avLst/>
          </a:prstGeom>
          <a:noFill/>
        </p:spPr>
      </p:pic>
      <p:pic>
        <p:nvPicPr>
          <p:cNvPr id="11" name="Picture 6">
            <a:extLst>
              <a:ext uri="{FF2B5EF4-FFF2-40B4-BE49-F238E27FC236}">
                <a16:creationId xmlns:a16="http://schemas.microsoft.com/office/drawing/2014/main" id="{63144FB4-8824-F144-8BB9-6E04DFA57A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4810"/>
          <a:stretch/>
        </p:blipFill>
        <p:spPr bwMode="auto">
          <a:xfrm>
            <a:off x="628203" y="5359015"/>
            <a:ext cx="336333" cy="445353"/>
          </a:xfrm>
          <a:prstGeom prst="rect">
            <a:avLst/>
          </a:prstGeom>
          <a:noFill/>
        </p:spPr>
      </p:pic>
      <p:sp>
        <p:nvSpPr>
          <p:cNvPr id="12" name="Fußzeilenplatzhalter 7">
            <a:extLst>
              <a:ext uri="{FF2B5EF4-FFF2-40B4-BE49-F238E27FC236}">
                <a16:creationId xmlns:a16="http://schemas.microsoft.com/office/drawing/2014/main" id="{FC306AFF-1AB0-A243-94D9-1280657E8D0A}"/>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13" name="Datumsplatzhalter 6">
            <a:extLst>
              <a:ext uri="{FF2B5EF4-FFF2-40B4-BE49-F238E27FC236}">
                <a16:creationId xmlns:a16="http://schemas.microsoft.com/office/drawing/2014/main" id="{F4B97D08-43E4-3C4F-9E8A-4024C92F2F7C}"/>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3324222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Multiparty Recognition Framework</a:t>
            </a:r>
            <a:br>
              <a:rPr lang="en-GB" dirty="0"/>
            </a:br>
            <a:r>
              <a:rPr lang="en-GB" b="0" dirty="0"/>
              <a:t>Multiparty Recognition Requirements (sample)</a:t>
            </a:r>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25</a:t>
            </a:fld>
            <a:endParaRPr lang="en-GB" dirty="0"/>
          </a:p>
        </p:txBody>
      </p:sp>
      <p:graphicFrame>
        <p:nvGraphicFramePr>
          <p:cNvPr id="8" name="Table 7">
            <a:extLst>
              <a:ext uri="{FF2B5EF4-FFF2-40B4-BE49-F238E27FC236}">
                <a16:creationId xmlns:a16="http://schemas.microsoft.com/office/drawing/2014/main" id="{AE6432E7-887C-7343-B3FB-B840B35C1D21}"/>
              </a:ext>
            </a:extLst>
          </p:cNvPr>
          <p:cNvGraphicFramePr>
            <a:graphicFrameLocks noGrp="1"/>
          </p:cNvGraphicFramePr>
          <p:nvPr>
            <p:extLst/>
          </p:nvPr>
        </p:nvGraphicFramePr>
        <p:xfrm>
          <a:off x="333376" y="1365055"/>
          <a:ext cx="11155921" cy="5356420"/>
        </p:xfrm>
        <a:graphic>
          <a:graphicData uri="http://schemas.openxmlformats.org/drawingml/2006/table">
            <a:tbl>
              <a:tblPr firstRow="1" firstCol="1" bandRow="1">
                <a:tableStyleId>{5C22544A-7EE6-4342-B048-85BDC9FD1C3A}</a:tableStyleId>
              </a:tblPr>
              <a:tblGrid>
                <a:gridCol w="8192822">
                  <a:extLst>
                    <a:ext uri="{9D8B030D-6E8A-4147-A177-3AD203B41FA5}">
                      <a16:colId xmlns:a16="http://schemas.microsoft.com/office/drawing/2014/main" val="4180092640"/>
                    </a:ext>
                  </a:extLst>
                </a:gridCol>
                <a:gridCol w="1402796">
                  <a:extLst>
                    <a:ext uri="{9D8B030D-6E8A-4147-A177-3AD203B41FA5}">
                      <a16:colId xmlns:a16="http://schemas.microsoft.com/office/drawing/2014/main" val="3814821929"/>
                    </a:ext>
                  </a:extLst>
                </a:gridCol>
                <a:gridCol w="1560303">
                  <a:extLst>
                    <a:ext uri="{9D8B030D-6E8A-4147-A177-3AD203B41FA5}">
                      <a16:colId xmlns:a16="http://schemas.microsoft.com/office/drawing/2014/main" val="1706314900"/>
                    </a:ext>
                  </a:extLst>
                </a:gridCol>
              </a:tblGrid>
              <a:tr h="300882">
                <a:tc>
                  <a:txBody>
                    <a:bodyPr/>
                    <a:lstStyle/>
                    <a:p>
                      <a:pPr algn="just">
                        <a:lnSpc>
                          <a:spcPct val="125000"/>
                        </a:lnSpc>
                        <a:spcAft>
                          <a:spcPts val="0"/>
                        </a:spcAft>
                      </a:pPr>
                      <a:r>
                        <a:rPr lang="en-GB" sz="1600" dirty="0">
                          <a:effectLst/>
                        </a:rPr>
                        <a:t>Requirement</a:t>
                      </a:r>
                      <a:endParaRPr lang="en-US" sz="1600" dirty="0">
                        <a:effectLst/>
                        <a:latin typeface="Segoe UI"/>
                        <a:ea typeface="Calibri" panose="020F0502020204030204" pitchFamily="34" charset="0"/>
                        <a:cs typeface="Arial" panose="020B0604020202020204" pitchFamily="34" charset="0"/>
                      </a:endParaRPr>
                    </a:p>
                  </a:txBody>
                  <a:tcPr marL="68580" marR="68580" marT="0" marB="0">
                    <a:solidFill>
                      <a:srgbClr val="1F4E79"/>
                    </a:solidFill>
                  </a:tcPr>
                </a:tc>
                <a:tc>
                  <a:txBody>
                    <a:bodyPr/>
                    <a:lstStyle/>
                    <a:p>
                      <a:pPr algn="just">
                        <a:lnSpc>
                          <a:spcPct val="125000"/>
                        </a:lnSpc>
                        <a:spcAft>
                          <a:spcPts val="0"/>
                        </a:spcAft>
                      </a:pPr>
                      <a:r>
                        <a:rPr lang="en-GB" sz="1600" dirty="0">
                          <a:effectLst/>
                        </a:rPr>
                        <a:t>Criteria</a:t>
                      </a:r>
                      <a:endParaRPr lang="en-US" sz="1600" dirty="0">
                        <a:effectLst/>
                        <a:latin typeface="Segoe UI"/>
                        <a:ea typeface="Calibri" panose="020F0502020204030204" pitchFamily="34" charset="0"/>
                        <a:cs typeface="Arial" panose="020B0604020202020204" pitchFamily="34" charset="0"/>
                      </a:endParaRPr>
                    </a:p>
                  </a:txBody>
                  <a:tcPr marL="68580" marR="68580" marT="0" marB="0">
                    <a:solidFill>
                      <a:srgbClr val="1F4E79"/>
                    </a:solidFill>
                  </a:tcPr>
                </a:tc>
                <a:tc>
                  <a:txBody>
                    <a:bodyPr/>
                    <a:lstStyle/>
                    <a:p>
                      <a:pPr algn="just">
                        <a:lnSpc>
                          <a:spcPct val="125000"/>
                        </a:lnSpc>
                        <a:spcAft>
                          <a:spcPts val="0"/>
                        </a:spcAft>
                      </a:pPr>
                      <a:r>
                        <a:rPr lang="en-GB" sz="1600" dirty="0">
                          <a:effectLst/>
                        </a:rPr>
                        <a:t>Principle</a:t>
                      </a:r>
                      <a:endParaRPr lang="en-US" sz="1600" dirty="0">
                        <a:effectLst/>
                        <a:latin typeface="Segoe UI"/>
                        <a:ea typeface="Calibri" panose="020F0502020204030204" pitchFamily="34" charset="0"/>
                        <a:cs typeface="Arial" panose="020B0604020202020204" pitchFamily="34" charset="0"/>
                      </a:endParaRPr>
                    </a:p>
                  </a:txBody>
                  <a:tcPr marL="68580" marR="68580" marT="0" marB="0">
                    <a:solidFill>
                      <a:srgbClr val="1F4E79"/>
                    </a:solidFill>
                  </a:tcPr>
                </a:tc>
                <a:extLst>
                  <a:ext uri="{0D108BD9-81ED-4DB2-BD59-A6C34878D82A}">
                    <a16:rowId xmlns:a16="http://schemas.microsoft.com/office/drawing/2014/main" val="1348644292"/>
                  </a:ext>
                </a:extLst>
              </a:tr>
              <a:tr h="300949">
                <a:tc>
                  <a:txBody>
                    <a:bodyPr/>
                    <a:lstStyle/>
                    <a:p>
                      <a:pPr algn="just">
                        <a:lnSpc>
                          <a:spcPct val="125000"/>
                        </a:lnSpc>
                        <a:spcAft>
                          <a:spcPts val="0"/>
                        </a:spcAft>
                      </a:pPr>
                      <a:r>
                        <a:rPr lang="en-US" sz="1600" dirty="0">
                          <a:effectLst/>
                        </a:rPr>
                        <a:t>Comparability of Control Framework (R1)</a:t>
                      </a:r>
                      <a:endParaRPr lang="en-US" sz="1600" dirty="0">
                        <a:effectLst/>
                        <a:latin typeface="Segoe UI"/>
                        <a:ea typeface="Calibri" panose="020F0502020204030204" pitchFamily="34" charset="0"/>
                        <a:cs typeface="Arial" panose="020B0604020202020204" pitchFamily="34" charset="0"/>
                      </a:endParaRPr>
                    </a:p>
                  </a:txBody>
                  <a:tcPr marL="68580" marR="68580" marT="0" marB="0"/>
                </a:tc>
                <a:tc>
                  <a:txBody>
                    <a:bodyPr/>
                    <a:lstStyle/>
                    <a:p>
                      <a:pPr algn="just">
                        <a:lnSpc>
                          <a:spcPct val="125000"/>
                        </a:lnSpc>
                        <a:spcAft>
                          <a:spcPts val="0"/>
                        </a:spcAft>
                      </a:pPr>
                      <a:r>
                        <a:rPr lang="en-GB" sz="1600">
                          <a:effectLst/>
                        </a:rPr>
                        <a:t> </a:t>
                      </a:r>
                      <a:endParaRPr lang="en-US" sz="1600">
                        <a:effectLst/>
                        <a:latin typeface="Segoe UI"/>
                        <a:ea typeface="Calibri" panose="020F0502020204030204" pitchFamily="34" charset="0"/>
                        <a:cs typeface="Arial" panose="020B0604020202020204" pitchFamily="34" charset="0"/>
                      </a:endParaRPr>
                    </a:p>
                  </a:txBody>
                  <a:tcPr marL="68580" marR="68580" marT="0" marB="0"/>
                </a:tc>
                <a:tc>
                  <a:txBody>
                    <a:bodyPr/>
                    <a:lstStyle/>
                    <a:p>
                      <a:pPr algn="l">
                        <a:lnSpc>
                          <a:spcPct val="125000"/>
                        </a:lnSpc>
                        <a:spcAft>
                          <a:spcPts val="0"/>
                        </a:spcAft>
                      </a:pPr>
                      <a:r>
                        <a:rPr lang="en-GB" sz="1600">
                          <a:effectLst/>
                        </a:rPr>
                        <a:t> </a:t>
                      </a:r>
                      <a:endParaRPr lang="en-US" sz="1600">
                        <a:effectLst/>
                        <a:latin typeface="Segoe UI"/>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74873323"/>
                  </a:ext>
                </a:extLst>
              </a:tr>
              <a:tr h="625934">
                <a:tc>
                  <a:txBody>
                    <a:bodyPr/>
                    <a:lstStyle/>
                    <a:p>
                      <a:pPr algn="just">
                        <a:lnSpc>
                          <a:spcPct val="125000"/>
                        </a:lnSpc>
                        <a:spcAft>
                          <a:spcPts val="0"/>
                        </a:spcAft>
                      </a:pPr>
                      <a:r>
                        <a:rPr lang="en-GB" sz="1600" b="0" dirty="0">
                          <a:effectLst/>
                        </a:rPr>
                        <a:t>R1.1 The EU-SEC Governing Body shall perform the mapping and gap analysis of requirements of different certification schemes.</a:t>
                      </a:r>
                      <a:endParaRPr lang="en-US" sz="1600" b="0" dirty="0">
                        <a:effectLst/>
                        <a:latin typeface="Segoe UI"/>
                        <a:ea typeface="Calibri" panose="020F0502020204030204" pitchFamily="34" charset="0"/>
                        <a:cs typeface="Arial" panose="020B0604020202020204" pitchFamily="34" charset="0"/>
                      </a:endParaRPr>
                    </a:p>
                  </a:txBody>
                  <a:tcPr marL="68580" marR="68580" marT="0" marB="0"/>
                </a:tc>
                <a:tc>
                  <a:txBody>
                    <a:bodyPr/>
                    <a:lstStyle/>
                    <a:p>
                      <a:pPr algn="just">
                        <a:lnSpc>
                          <a:spcPct val="125000"/>
                        </a:lnSpc>
                        <a:spcAft>
                          <a:spcPts val="0"/>
                        </a:spcAft>
                      </a:pPr>
                      <a:r>
                        <a:rPr lang="en-GB" sz="1600">
                          <a:effectLst/>
                        </a:rPr>
                        <a:t>C.1.</a:t>
                      </a:r>
                      <a:endParaRPr lang="en-US" sz="1600">
                        <a:effectLst/>
                        <a:latin typeface="Segoe UI"/>
                        <a:ea typeface="Calibri" panose="020F0502020204030204" pitchFamily="34" charset="0"/>
                        <a:cs typeface="Arial" panose="020B0604020202020204" pitchFamily="34" charset="0"/>
                      </a:endParaRPr>
                    </a:p>
                  </a:txBody>
                  <a:tcPr marL="68580" marR="68580" marT="0" marB="0"/>
                </a:tc>
                <a:tc>
                  <a:txBody>
                    <a:bodyPr/>
                    <a:lstStyle/>
                    <a:p>
                      <a:pPr algn="l">
                        <a:lnSpc>
                          <a:spcPct val="125000"/>
                        </a:lnSpc>
                        <a:spcAft>
                          <a:spcPts val="0"/>
                        </a:spcAft>
                      </a:pPr>
                      <a:r>
                        <a:rPr lang="en-GB" sz="1600">
                          <a:effectLst/>
                        </a:rPr>
                        <a:t>P1, P2, P4</a:t>
                      </a:r>
                      <a:endParaRPr lang="en-US" sz="1600">
                        <a:effectLst/>
                        <a:latin typeface="Segoe UI"/>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30801169"/>
                  </a:ext>
                </a:extLst>
              </a:tr>
              <a:tr h="625934">
                <a:tc>
                  <a:txBody>
                    <a:bodyPr/>
                    <a:lstStyle/>
                    <a:p>
                      <a:pPr algn="just">
                        <a:lnSpc>
                          <a:spcPct val="125000"/>
                        </a:lnSpc>
                        <a:spcAft>
                          <a:spcPts val="0"/>
                        </a:spcAft>
                      </a:pPr>
                      <a:r>
                        <a:rPr lang="en-GB" sz="1600" b="0" dirty="0">
                          <a:effectLst/>
                        </a:rPr>
                        <a:t>R1.2 The EU-SEC Governing Body shall determine the nature of the gaps between the requirements of different certification schemes.</a:t>
                      </a:r>
                      <a:endParaRPr lang="en-US" sz="1600" b="0" dirty="0">
                        <a:effectLst/>
                        <a:latin typeface="Segoe UI"/>
                        <a:ea typeface="Calibri" panose="020F0502020204030204" pitchFamily="34" charset="0"/>
                        <a:cs typeface="Arial" panose="020B0604020202020204" pitchFamily="34" charset="0"/>
                      </a:endParaRPr>
                    </a:p>
                  </a:txBody>
                  <a:tcPr marL="68580" marR="68580" marT="0" marB="0"/>
                </a:tc>
                <a:tc>
                  <a:txBody>
                    <a:bodyPr/>
                    <a:lstStyle/>
                    <a:p>
                      <a:pPr algn="just">
                        <a:lnSpc>
                          <a:spcPct val="125000"/>
                        </a:lnSpc>
                        <a:spcAft>
                          <a:spcPts val="0"/>
                        </a:spcAft>
                      </a:pPr>
                      <a:r>
                        <a:rPr lang="en-GB" sz="1600">
                          <a:effectLst/>
                        </a:rPr>
                        <a:t>C.1.</a:t>
                      </a:r>
                      <a:endParaRPr lang="en-US" sz="1600">
                        <a:effectLst/>
                        <a:latin typeface="Segoe UI"/>
                        <a:ea typeface="Calibri" panose="020F0502020204030204" pitchFamily="34" charset="0"/>
                        <a:cs typeface="Arial" panose="020B0604020202020204" pitchFamily="34" charset="0"/>
                      </a:endParaRPr>
                    </a:p>
                  </a:txBody>
                  <a:tcPr marL="68580" marR="68580" marT="0" marB="0"/>
                </a:tc>
                <a:tc>
                  <a:txBody>
                    <a:bodyPr/>
                    <a:lstStyle/>
                    <a:p>
                      <a:pPr algn="l">
                        <a:lnSpc>
                          <a:spcPct val="125000"/>
                        </a:lnSpc>
                        <a:spcAft>
                          <a:spcPts val="0"/>
                        </a:spcAft>
                      </a:pPr>
                      <a:r>
                        <a:rPr lang="en-GB" sz="1600">
                          <a:effectLst/>
                        </a:rPr>
                        <a:t>P2, P4</a:t>
                      </a:r>
                      <a:endParaRPr lang="en-US" sz="1600">
                        <a:effectLst/>
                        <a:latin typeface="Segoe UI"/>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04587836"/>
                  </a:ext>
                </a:extLst>
              </a:tr>
              <a:tr h="950918">
                <a:tc>
                  <a:txBody>
                    <a:bodyPr/>
                    <a:lstStyle/>
                    <a:p>
                      <a:pPr algn="just">
                        <a:lnSpc>
                          <a:spcPct val="125000"/>
                        </a:lnSpc>
                        <a:spcAft>
                          <a:spcPts val="0"/>
                        </a:spcAft>
                      </a:pPr>
                      <a:r>
                        <a:rPr lang="en-GB" sz="1600" b="0" dirty="0">
                          <a:effectLst/>
                        </a:rPr>
                        <a:t>R1.3 The EU-SEC Governing Body should suggest the compensating requirements to bridge the identified gaps between the requirements of different certification schemes.</a:t>
                      </a:r>
                      <a:endParaRPr lang="en-US" sz="1600" b="0" dirty="0">
                        <a:effectLst/>
                        <a:latin typeface="Segoe UI"/>
                        <a:ea typeface="Calibri" panose="020F0502020204030204" pitchFamily="34" charset="0"/>
                        <a:cs typeface="Arial" panose="020B0604020202020204" pitchFamily="34" charset="0"/>
                      </a:endParaRPr>
                    </a:p>
                  </a:txBody>
                  <a:tcPr marL="68580" marR="68580" marT="0" marB="0"/>
                </a:tc>
                <a:tc>
                  <a:txBody>
                    <a:bodyPr/>
                    <a:lstStyle/>
                    <a:p>
                      <a:pPr algn="just">
                        <a:lnSpc>
                          <a:spcPct val="125000"/>
                        </a:lnSpc>
                        <a:spcAft>
                          <a:spcPts val="0"/>
                        </a:spcAft>
                      </a:pPr>
                      <a:r>
                        <a:rPr lang="en-GB" sz="1600">
                          <a:effectLst/>
                        </a:rPr>
                        <a:t>C.1.</a:t>
                      </a:r>
                      <a:endParaRPr lang="en-US" sz="1600">
                        <a:effectLst/>
                        <a:latin typeface="Segoe UI"/>
                        <a:ea typeface="Calibri" panose="020F0502020204030204" pitchFamily="34" charset="0"/>
                        <a:cs typeface="Arial" panose="020B0604020202020204" pitchFamily="34" charset="0"/>
                      </a:endParaRPr>
                    </a:p>
                  </a:txBody>
                  <a:tcPr marL="68580" marR="68580" marT="0" marB="0"/>
                </a:tc>
                <a:tc>
                  <a:txBody>
                    <a:bodyPr/>
                    <a:lstStyle/>
                    <a:p>
                      <a:pPr algn="l">
                        <a:lnSpc>
                          <a:spcPct val="125000"/>
                        </a:lnSpc>
                        <a:spcAft>
                          <a:spcPts val="0"/>
                        </a:spcAft>
                      </a:pPr>
                      <a:r>
                        <a:rPr lang="en-GB" sz="1600">
                          <a:effectLst/>
                        </a:rPr>
                        <a:t>P2, P4</a:t>
                      </a:r>
                      <a:endParaRPr lang="en-US" sz="1600">
                        <a:effectLst/>
                        <a:latin typeface="Segoe UI"/>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0273414"/>
                  </a:ext>
                </a:extLst>
              </a:tr>
              <a:tr h="1600885">
                <a:tc>
                  <a:txBody>
                    <a:bodyPr/>
                    <a:lstStyle/>
                    <a:p>
                      <a:pPr algn="just">
                        <a:lnSpc>
                          <a:spcPct val="125000"/>
                        </a:lnSpc>
                        <a:spcAft>
                          <a:spcPts val="0"/>
                        </a:spcAft>
                      </a:pPr>
                      <a:r>
                        <a:rPr lang="en-GB" sz="1600" b="0" dirty="0">
                          <a:effectLst/>
                        </a:rPr>
                        <a:t>R.1.4. The EU-SEC Governing Body should adopt a clear, well documented and transparent approach for performing a comparison and gap analysis between requirements of different security frameworks.</a:t>
                      </a:r>
                      <a:endParaRPr lang="en-US" sz="1600" b="0" dirty="0">
                        <a:effectLst/>
                      </a:endParaRPr>
                    </a:p>
                    <a:p>
                      <a:pPr algn="just">
                        <a:lnSpc>
                          <a:spcPct val="125000"/>
                        </a:lnSpc>
                        <a:spcAft>
                          <a:spcPts val="0"/>
                        </a:spcAft>
                      </a:pPr>
                      <a:r>
                        <a:rPr lang="en-GB" sz="1600" b="0" dirty="0">
                          <a:effectLst/>
                        </a:rPr>
                        <a:t> </a:t>
                      </a:r>
                      <a:endParaRPr lang="en-US" sz="1600" b="0" dirty="0">
                        <a:effectLst/>
                        <a:latin typeface="Segoe UI"/>
                        <a:ea typeface="Calibri" panose="020F0502020204030204" pitchFamily="34" charset="0"/>
                        <a:cs typeface="Arial" panose="020B0604020202020204" pitchFamily="34" charset="0"/>
                      </a:endParaRPr>
                    </a:p>
                  </a:txBody>
                  <a:tcPr marL="68580" marR="68580" marT="0" marB="0"/>
                </a:tc>
                <a:tc>
                  <a:txBody>
                    <a:bodyPr/>
                    <a:lstStyle/>
                    <a:p>
                      <a:pPr algn="just">
                        <a:lnSpc>
                          <a:spcPct val="125000"/>
                        </a:lnSpc>
                        <a:spcAft>
                          <a:spcPts val="0"/>
                        </a:spcAft>
                      </a:pPr>
                      <a:r>
                        <a:rPr lang="en-GB" sz="1600">
                          <a:effectLst/>
                        </a:rPr>
                        <a:t>C.1.</a:t>
                      </a:r>
                      <a:endParaRPr lang="en-US" sz="1600">
                        <a:effectLst/>
                        <a:latin typeface="Segoe UI"/>
                        <a:ea typeface="Calibri" panose="020F0502020204030204" pitchFamily="34" charset="0"/>
                        <a:cs typeface="Arial" panose="020B0604020202020204" pitchFamily="34" charset="0"/>
                      </a:endParaRPr>
                    </a:p>
                  </a:txBody>
                  <a:tcPr marL="68580" marR="68580" marT="0" marB="0"/>
                </a:tc>
                <a:tc>
                  <a:txBody>
                    <a:bodyPr/>
                    <a:lstStyle/>
                    <a:p>
                      <a:pPr algn="l">
                        <a:lnSpc>
                          <a:spcPct val="125000"/>
                        </a:lnSpc>
                        <a:spcAft>
                          <a:spcPts val="0"/>
                        </a:spcAft>
                      </a:pPr>
                      <a:r>
                        <a:rPr lang="en-GB" sz="1600">
                          <a:effectLst/>
                        </a:rPr>
                        <a:t>P4</a:t>
                      </a:r>
                      <a:endParaRPr lang="en-US" sz="1600">
                        <a:effectLst/>
                        <a:latin typeface="Segoe UI"/>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69585554"/>
                  </a:ext>
                </a:extLst>
              </a:tr>
              <a:tr h="950918">
                <a:tc>
                  <a:txBody>
                    <a:bodyPr/>
                    <a:lstStyle/>
                    <a:p>
                      <a:pPr algn="just">
                        <a:lnSpc>
                          <a:spcPct val="125000"/>
                        </a:lnSpc>
                        <a:spcAft>
                          <a:spcPts val="0"/>
                        </a:spcAft>
                      </a:pPr>
                      <a:r>
                        <a:rPr lang="en-GB" sz="1600" b="0" dirty="0">
                          <a:effectLst/>
                        </a:rPr>
                        <a:t>R1.5 The Authority should accept the requirements mapping, gap analysis and potential compensating requirements of the EU-SEC framework.</a:t>
                      </a:r>
                      <a:endParaRPr lang="en-US" sz="1600" b="0" dirty="0">
                        <a:effectLst/>
                        <a:latin typeface="Segoe UI"/>
                        <a:ea typeface="Calibri" panose="020F0502020204030204" pitchFamily="34" charset="0"/>
                        <a:cs typeface="Arial" panose="020B0604020202020204" pitchFamily="34" charset="0"/>
                      </a:endParaRPr>
                    </a:p>
                  </a:txBody>
                  <a:tcPr marL="68580" marR="68580" marT="0" marB="0"/>
                </a:tc>
                <a:tc>
                  <a:txBody>
                    <a:bodyPr/>
                    <a:lstStyle/>
                    <a:p>
                      <a:pPr algn="just">
                        <a:lnSpc>
                          <a:spcPct val="125000"/>
                        </a:lnSpc>
                        <a:spcAft>
                          <a:spcPts val="0"/>
                        </a:spcAft>
                      </a:pPr>
                      <a:r>
                        <a:rPr lang="en-GB" sz="1600">
                          <a:effectLst/>
                        </a:rPr>
                        <a:t>C.1.</a:t>
                      </a:r>
                      <a:endParaRPr lang="en-US" sz="1600">
                        <a:effectLst/>
                        <a:latin typeface="Segoe UI"/>
                        <a:ea typeface="Calibri" panose="020F0502020204030204" pitchFamily="34" charset="0"/>
                        <a:cs typeface="Arial" panose="020B0604020202020204" pitchFamily="34" charset="0"/>
                      </a:endParaRPr>
                    </a:p>
                  </a:txBody>
                  <a:tcPr marL="68580" marR="68580" marT="0" marB="0"/>
                </a:tc>
                <a:tc>
                  <a:txBody>
                    <a:bodyPr/>
                    <a:lstStyle/>
                    <a:p>
                      <a:pPr algn="l">
                        <a:lnSpc>
                          <a:spcPct val="125000"/>
                        </a:lnSpc>
                        <a:spcAft>
                          <a:spcPts val="0"/>
                        </a:spcAft>
                      </a:pPr>
                      <a:r>
                        <a:rPr lang="en-GB" sz="1600" dirty="0">
                          <a:effectLst/>
                        </a:rPr>
                        <a:t>P4</a:t>
                      </a:r>
                      <a:endParaRPr lang="en-US" sz="1600" dirty="0">
                        <a:effectLst/>
                        <a:latin typeface="Segoe UI"/>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2246689"/>
                  </a:ext>
                </a:extLst>
              </a:tr>
            </a:tbl>
          </a:graphicData>
        </a:graphic>
      </p:graphicFrame>
    </p:spTree>
    <p:extLst>
      <p:ext uri="{BB962C8B-B14F-4D97-AF65-F5344CB8AC3E}">
        <p14:creationId xmlns:p14="http://schemas.microsoft.com/office/powerpoint/2010/main" val="272252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Multiparty Recognition Framework</a:t>
            </a:r>
            <a:br>
              <a:rPr lang="en-GB" dirty="0"/>
            </a:br>
            <a:r>
              <a:rPr lang="en-GB" b="0" dirty="0"/>
              <a:t>Key Certification Scheme Components</a:t>
            </a:r>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26</a:t>
            </a:fld>
            <a:endParaRPr lang="en-GB" dirty="0"/>
          </a:p>
        </p:txBody>
      </p:sp>
      <p:pic>
        <p:nvPicPr>
          <p:cNvPr id="8" name="Picture 7">
            <a:extLst>
              <a:ext uri="{FF2B5EF4-FFF2-40B4-BE49-F238E27FC236}">
                <a16:creationId xmlns:a16="http://schemas.microsoft.com/office/drawing/2014/main" id="{F29226C2-A1ED-E24F-B5AA-4E5857627564}"/>
              </a:ext>
            </a:extLst>
          </p:cNvPr>
          <p:cNvPicPr/>
          <p:nvPr/>
        </p:nvPicPr>
        <p:blipFill>
          <a:blip r:embed="rId2"/>
          <a:stretch>
            <a:fillRect/>
          </a:stretch>
        </p:blipFill>
        <p:spPr>
          <a:xfrm>
            <a:off x="1321681" y="1731596"/>
            <a:ext cx="9844549" cy="4624754"/>
          </a:xfrm>
          <a:prstGeom prst="rect">
            <a:avLst/>
          </a:prstGeom>
        </p:spPr>
      </p:pic>
      <p:sp>
        <p:nvSpPr>
          <p:cNvPr id="6" name="Fußzeilenplatzhalter 7">
            <a:extLst>
              <a:ext uri="{FF2B5EF4-FFF2-40B4-BE49-F238E27FC236}">
                <a16:creationId xmlns:a16="http://schemas.microsoft.com/office/drawing/2014/main" id="{84AF2B0F-6233-0C4F-866D-49AD8A1D1731}"/>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7" name="Datumsplatzhalter 6">
            <a:extLst>
              <a:ext uri="{FF2B5EF4-FFF2-40B4-BE49-F238E27FC236}">
                <a16:creationId xmlns:a16="http://schemas.microsoft.com/office/drawing/2014/main" id="{CEA54849-FCA2-F642-9E86-28F44C301217}"/>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4203585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DE5091E-C19A-B646-8737-0F7CAAB7B4E3}"/>
              </a:ext>
            </a:extLst>
          </p:cNvPr>
          <p:cNvPicPr>
            <a:picLocks noGrp="1" noChangeAspect="1"/>
          </p:cNvPicPr>
          <p:nvPr>
            <p:ph idx="1"/>
          </p:nvPr>
        </p:nvPicPr>
        <p:blipFill>
          <a:blip r:embed="rId6"/>
          <a:stretch>
            <a:fillRect/>
          </a:stretch>
        </p:blipFill>
        <p:spPr>
          <a:xfrm>
            <a:off x="4713469" y="1381887"/>
            <a:ext cx="7101651" cy="5164838"/>
          </a:xfrm>
        </p:spPr>
      </p:pic>
      <p:sp>
        <p:nvSpPr>
          <p:cNvPr id="2" name="Title 1">
            <a:extLst>
              <a:ext uri="{FF2B5EF4-FFF2-40B4-BE49-F238E27FC236}">
                <a16:creationId xmlns:a16="http://schemas.microsoft.com/office/drawing/2014/main" id="{CA5912BF-91F4-A24A-A18D-2B84AD1AFD5C}"/>
              </a:ext>
            </a:extLst>
          </p:cNvPr>
          <p:cNvSpPr>
            <a:spLocks noGrp="1"/>
          </p:cNvSpPr>
          <p:nvPr>
            <p:ph type="title"/>
          </p:nvPr>
        </p:nvSpPr>
        <p:spPr/>
        <p:txBody>
          <a:bodyPr>
            <a:normAutofit/>
          </a:bodyPr>
          <a:lstStyle/>
          <a:p>
            <a:pPr>
              <a:spcAft>
                <a:spcPts val="1200"/>
              </a:spcAft>
            </a:pPr>
            <a:r>
              <a:rPr lang="en-GB" dirty="0"/>
              <a:t>Multiparty Recognition Framework</a:t>
            </a:r>
            <a:br>
              <a:rPr lang="en-GB" dirty="0"/>
            </a:br>
            <a:r>
              <a:rPr lang="en-GB" b="0" dirty="0"/>
              <a:t>Lifecycle Execute Phase</a:t>
            </a:r>
            <a:endParaRPr lang="en-US" dirty="0"/>
          </a:p>
        </p:txBody>
      </p:sp>
      <p:sp>
        <p:nvSpPr>
          <p:cNvPr id="5" name="Slide Number Placeholder 4">
            <a:extLst>
              <a:ext uri="{FF2B5EF4-FFF2-40B4-BE49-F238E27FC236}">
                <a16:creationId xmlns:a16="http://schemas.microsoft.com/office/drawing/2014/main" id="{5076FA8F-A2F0-D148-BF19-3A71C2DCACA2}"/>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t>27</a:t>
            </a:fld>
            <a:endParaRPr lang="de-DE"/>
          </a:p>
        </p:txBody>
      </p:sp>
      <p:grpSp>
        <p:nvGrpSpPr>
          <p:cNvPr id="12" name="Group 11">
            <a:extLst>
              <a:ext uri="{FF2B5EF4-FFF2-40B4-BE49-F238E27FC236}">
                <a16:creationId xmlns:a16="http://schemas.microsoft.com/office/drawing/2014/main" id="{FCDEF1BD-467A-E341-81F7-D2AA445FCF6B}"/>
              </a:ext>
            </a:extLst>
          </p:cNvPr>
          <p:cNvGrpSpPr/>
          <p:nvPr/>
        </p:nvGrpSpPr>
        <p:grpSpPr>
          <a:xfrm>
            <a:off x="7523176" y="1741410"/>
            <a:ext cx="512064" cy="512064"/>
            <a:chOff x="7651007" y="2565724"/>
            <a:chExt cx="512064" cy="512064"/>
          </a:xfrm>
        </p:grpSpPr>
        <p:sp>
          <p:nvSpPr>
            <p:cNvPr id="13" name="Oval 12">
              <a:extLst>
                <a:ext uri="{FF2B5EF4-FFF2-40B4-BE49-F238E27FC236}">
                  <a16:creationId xmlns:a16="http://schemas.microsoft.com/office/drawing/2014/main" id="{E8CABF4D-957C-0F42-A8CD-7CBA7D52AF56}"/>
                </a:ext>
              </a:extLst>
            </p:cNvPr>
            <p:cNvSpPr/>
            <p:nvPr/>
          </p:nvSpPr>
          <p:spPr>
            <a:xfrm>
              <a:off x="7651007" y="2565724"/>
              <a:ext cx="512064" cy="51206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98A2040-967D-2E4A-A53E-3B5B3625C8AF}"/>
                </a:ext>
              </a:extLst>
            </p:cNvPr>
            <p:cNvSpPr txBox="1"/>
            <p:nvPr/>
          </p:nvSpPr>
          <p:spPr>
            <a:xfrm>
              <a:off x="7736960" y="2587754"/>
              <a:ext cx="417102" cy="461665"/>
            </a:xfrm>
            <a:prstGeom prst="rect">
              <a:avLst/>
            </a:prstGeom>
            <a:noFill/>
          </p:spPr>
          <p:txBody>
            <a:bodyPr wrap="none" rtlCol="0">
              <a:spAutoFit/>
            </a:bodyPr>
            <a:lstStyle/>
            <a:p>
              <a:r>
                <a:rPr lang="en-US" sz="2400" dirty="0">
                  <a:solidFill>
                    <a:schemeClr val="bg1"/>
                  </a:solidFill>
                </a:rPr>
                <a:t>1.</a:t>
              </a:r>
            </a:p>
          </p:txBody>
        </p:sp>
      </p:grpSp>
      <p:grpSp>
        <p:nvGrpSpPr>
          <p:cNvPr id="11" name="Group 10">
            <a:extLst>
              <a:ext uri="{FF2B5EF4-FFF2-40B4-BE49-F238E27FC236}">
                <a16:creationId xmlns:a16="http://schemas.microsoft.com/office/drawing/2014/main" id="{DB1A3AFD-CA20-2E49-A716-AC18E969BD93}"/>
              </a:ext>
            </a:extLst>
          </p:cNvPr>
          <p:cNvGrpSpPr/>
          <p:nvPr/>
        </p:nvGrpSpPr>
        <p:grpSpPr>
          <a:xfrm>
            <a:off x="6840807" y="3795074"/>
            <a:ext cx="512064" cy="512064"/>
            <a:chOff x="6978590" y="4319283"/>
            <a:chExt cx="512064" cy="512064"/>
          </a:xfrm>
        </p:grpSpPr>
        <p:sp>
          <p:nvSpPr>
            <p:cNvPr id="20" name="Oval 19">
              <a:extLst>
                <a:ext uri="{FF2B5EF4-FFF2-40B4-BE49-F238E27FC236}">
                  <a16:creationId xmlns:a16="http://schemas.microsoft.com/office/drawing/2014/main" id="{AF746CC8-CCA8-AF49-A612-9D93C9E22382}"/>
                </a:ext>
              </a:extLst>
            </p:cNvPr>
            <p:cNvSpPr/>
            <p:nvPr/>
          </p:nvSpPr>
          <p:spPr>
            <a:xfrm>
              <a:off x="6978590" y="4319283"/>
              <a:ext cx="512064" cy="51206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F3E1FF5-045E-9A4D-8A32-11A2B02B711F}"/>
                </a:ext>
              </a:extLst>
            </p:cNvPr>
            <p:cNvSpPr txBox="1"/>
            <p:nvPr/>
          </p:nvSpPr>
          <p:spPr>
            <a:xfrm>
              <a:off x="7064543" y="4341313"/>
              <a:ext cx="417102" cy="461665"/>
            </a:xfrm>
            <a:prstGeom prst="rect">
              <a:avLst/>
            </a:prstGeom>
            <a:noFill/>
          </p:spPr>
          <p:txBody>
            <a:bodyPr wrap="none" rtlCol="0">
              <a:spAutoFit/>
            </a:bodyPr>
            <a:lstStyle/>
            <a:p>
              <a:r>
                <a:rPr lang="en-US" sz="2400" dirty="0">
                  <a:solidFill>
                    <a:schemeClr val="bg1"/>
                  </a:solidFill>
                </a:rPr>
                <a:t>2.</a:t>
              </a:r>
            </a:p>
          </p:txBody>
        </p:sp>
      </p:grpSp>
      <p:grpSp>
        <p:nvGrpSpPr>
          <p:cNvPr id="10" name="Group 9">
            <a:extLst>
              <a:ext uri="{FF2B5EF4-FFF2-40B4-BE49-F238E27FC236}">
                <a16:creationId xmlns:a16="http://schemas.microsoft.com/office/drawing/2014/main" id="{E89DC554-6F07-5941-BAA9-CFEF00C5B423}"/>
              </a:ext>
            </a:extLst>
          </p:cNvPr>
          <p:cNvGrpSpPr/>
          <p:nvPr/>
        </p:nvGrpSpPr>
        <p:grpSpPr>
          <a:xfrm>
            <a:off x="4455766" y="1777522"/>
            <a:ext cx="512064" cy="512064"/>
            <a:chOff x="4853884" y="2532890"/>
            <a:chExt cx="512064" cy="512064"/>
          </a:xfrm>
        </p:grpSpPr>
        <p:sp>
          <p:nvSpPr>
            <p:cNvPr id="23" name="Oval 22">
              <a:extLst>
                <a:ext uri="{FF2B5EF4-FFF2-40B4-BE49-F238E27FC236}">
                  <a16:creationId xmlns:a16="http://schemas.microsoft.com/office/drawing/2014/main" id="{A160D7A7-2A3B-3E4B-977E-C378ADAF03E8}"/>
                </a:ext>
              </a:extLst>
            </p:cNvPr>
            <p:cNvSpPr/>
            <p:nvPr/>
          </p:nvSpPr>
          <p:spPr>
            <a:xfrm>
              <a:off x="4853884" y="2532890"/>
              <a:ext cx="512064" cy="51206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97E7D01-98AE-B945-B8EB-3603EE2F368F}"/>
                </a:ext>
              </a:extLst>
            </p:cNvPr>
            <p:cNvSpPr txBox="1"/>
            <p:nvPr/>
          </p:nvSpPr>
          <p:spPr>
            <a:xfrm>
              <a:off x="4939837" y="2554920"/>
              <a:ext cx="417102" cy="461665"/>
            </a:xfrm>
            <a:prstGeom prst="rect">
              <a:avLst/>
            </a:prstGeom>
            <a:noFill/>
          </p:spPr>
          <p:txBody>
            <a:bodyPr wrap="none" rtlCol="0">
              <a:spAutoFit/>
            </a:bodyPr>
            <a:lstStyle/>
            <a:p>
              <a:r>
                <a:rPr lang="en-US" sz="2400" dirty="0">
                  <a:solidFill>
                    <a:schemeClr val="bg1"/>
                  </a:solidFill>
                </a:rPr>
                <a:t>3.</a:t>
              </a:r>
            </a:p>
          </p:txBody>
        </p:sp>
      </p:grpSp>
      <p:sp>
        <p:nvSpPr>
          <p:cNvPr id="33" name="AutoShape 12">
            <a:extLst>
              <a:ext uri="{FF2B5EF4-FFF2-40B4-BE49-F238E27FC236}">
                <a16:creationId xmlns:a16="http://schemas.microsoft.com/office/drawing/2014/main" id="{001FA591-7C76-E84C-B95A-DC402818E1B4}"/>
              </a:ext>
            </a:extLst>
          </p:cNvPr>
          <p:cNvSpPr>
            <a:spLocks noChangeAspect="1" noChangeArrowheads="1" noTextEdit="1"/>
          </p:cNvSpPr>
          <p:nvPr/>
        </p:nvSpPr>
        <p:spPr bwMode="gray">
          <a:xfrm>
            <a:off x="1523318" y="2385373"/>
            <a:ext cx="1419972" cy="1342341"/>
          </a:xfrm>
          <a:prstGeom prst="rect">
            <a:avLst/>
          </a:prstGeom>
          <a:noFill/>
          <a:ln w="9525">
            <a:noFill/>
            <a:miter lim="800000"/>
            <a:headEnd/>
            <a:tailEnd/>
          </a:ln>
        </p:spPr>
        <p:txBody>
          <a:bodyPr/>
          <a:lstStyle/>
          <a:p>
            <a:pPr>
              <a:defRPr/>
            </a:pPr>
            <a:endParaRPr lang="en-GB" kern="0">
              <a:solidFill>
                <a:sysClr val="windowText" lastClr="000000"/>
              </a:solidFill>
            </a:endParaRPr>
          </a:p>
        </p:txBody>
      </p:sp>
      <p:sp>
        <p:nvSpPr>
          <p:cNvPr id="34" name="Freeform 50">
            <a:extLst>
              <a:ext uri="{FF2B5EF4-FFF2-40B4-BE49-F238E27FC236}">
                <a16:creationId xmlns:a16="http://schemas.microsoft.com/office/drawing/2014/main" id="{F30D0D77-4A45-7F48-9C43-164C2291E521}"/>
              </a:ext>
            </a:extLst>
          </p:cNvPr>
          <p:cNvSpPr>
            <a:spLocks/>
          </p:cNvSpPr>
          <p:nvPr>
            <p:custDataLst>
              <p:tags r:id="rId1"/>
            </p:custDataLst>
          </p:nvPr>
        </p:nvSpPr>
        <p:spPr bwMode="gray">
          <a:xfrm>
            <a:off x="767648" y="3577913"/>
            <a:ext cx="2994774" cy="1138435"/>
          </a:xfrm>
          <a:custGeom>
            <a:avLst/>
            <a:gdLst>
              <a:gd name="T0" fmla="*/ 9192 w 498"/>
              <a:gd name="T1" fmla="*/ 0 h 200"/>
              <a:gd name="T2" fmla="*/ 9103 w 498"/>
              <a:gd name="T3" fmla="*/ 112 h 200"/>
              <a:gd name="T4" fmla="*/ 3131 w 498"/>
              <a:gd name="T5" fmla="*/ 1456 h 200"/>
              <a:gd name="T6" fmla="*/ 1831 w 498"/>
              <a:gd name="T7" fmla="*/ 498 h 200"/>
              <a:gd name="T8" fmla="*/ 441 w 498"/>
              <a:gd name="T9" fmla="*/ 275 h 200"/>
              <a:gd name="T10" fmla="*/ 0 w 498"/>
              <a:gd name="T11" fmla="*/ 1366 h 200"/>
              <a:gd name="T12" fmla="*/ 5310 w 498"/>
              <a:gd name="T13" fmla="*/ 3689 h 200"/>
              <a:gd name="T14" fmla="*/ 10976 w 498"/>
              <a:gd name="T15" fmla="*/ 868 h 200"/>
              <a:gd name="T16" fmla="*/ 9634 w 498"/>
              <a:gd name="T17" fmla="*/ 1108 h 200"/>
              <a:gd name="T18" fmla="*/ 9192 w 498"/>
              <a:gd name="T19" fmla="*/ 0 h 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8"/>
              <a:gd name="T31" fmla="*/ 0 h 200"/>
              <a:gd name="T32" fmla="*/ 498 w 498"/>
              <a:gd name="T33" fmla="*/ 200 h 2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8" h="200">
                <a:moveTo>
                  <a:pt x="417" y="0"/>
                </a:moveTo>
                <a:cubicBezTo>
                  <a:pt x="415" y="2"/>
                  <a:pt x="414" y="4"/>
                  <a:pt x="413" y="6"/>
                </a:cubicBezTo>
                <a:cubicBezTo>
                  <a:pt x="358" y="101"/>
                  <a:pt x="237" y="134"/>
                  <a:pt x="142" y="79"/>
                </a:cubicBezTo>
                <a:cubicBezTo>
                  <a:pt x="118" y="66"/>
                  <a:pt x="99" y="48"/>
                  <a:pt x="83" y="27"/>
                </a:cubicBezTo>
                <a:cubicBezTo>
                  <a:pt x="20" y="15"/>
                  <a:pt x="20" y="15"/>
                  <a:pt x="20" y="15"/>
                </a:cubicBezTo>
                <a:cubicBezTo>
                  <a:pt x="0" y="74"/>
                  <a:pt x="0" y="74"/>
                  <a:pt x="0" y="74"/>
                </a:cubicBezTo>
                <a:cubicBezTo>
                  <a:pt x="53" y="150"/>
                  <a:pt x="141" y="200"/>
                  <a:pt x="241" y="200"/>
                </a:cubicBezTo>
                <a:cubicBezTo>
                  <a:pt x="352" y="200"/>
                  <a:pt x="449" y="138"/>
                  <a:pt x="498" y="47"/>
                </a:cubicBezTo>
                <a:cubicBezTo>
                  <a:pt x="437" y="60"/>
                  <a:pt x="437" y="60"/>
                  <a:pt x="437" y="60"/>
                </a:cubicBezTo>
                <a:lnTo>
                  <a:pt x="417" y="0"/>
                </a:lnTo>
                <a:close/>
              </a:path>
            </a:pathLst>
          </a:custGeom>
          <a:solidFill>
            <a:srgbClr val="002060"/>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35" name="Freeform 51">
            <a:extLst>
              <a:ext uri="{FF2B5EF4-FFF2-40B4-BE49-F238E27FC236}">
                <a16:creationId xmlns:a16="http://schemas.microsoft.com/office/drawing/2014/main" id="{3E0FE6DF-4C85-9747-92C1-5B1AFDA927CC}"/>
              </a:ext>
            </a:extLst>
          </p:cNvPr>
          <p:cNvSpPr>
            <a:spLocks/>
          </p:cNvSpPr>
          <p:nvPr>
            <p:custDataLst>
              <p:tags r:id="rId2"/>
            </p:custDataLst>
          </p:nvPr>
        </p:nvSpPr>
        <p:spPr bwMode="gray">
          <a:xfrm>
            <a:off x="455105" y="1387188"/>
            <a:ext cx="1863727" cy="2532653"/>
          </a:xfrm>
          <a:custGeom>
            <a:avLst/>
            <a:gdLst>
              <a:gd name="T0" fmla="*/ 2732 w 310"/>
              <a:gd name="T1" fmla="*/ 7322 h 445"/>
              <a:gd name="T2" fmla="*/ 2666 w 310"/>
              <a:gd name="T3" fmla="*/ 3560 h 445"/>
              <a:gd name="T4" fmla="*/ 5904 w 310"/>
              <a:gd name="T5" fmla="*/ 1752 h 445"/>
              <a:gd name="T6" fmla="*/ 6829 w 310"/>
              <a:gd name="T7" fmla="*/ 867 h 445"/>
              <a:gd name="T8" fmla="*/ 5928 w 310"/>
              <a:gd name="T9" fmla="*/ 0 h 445"/>
              <a:gd name="T10" fmla="*/ 0 w 310"/>
              <a:gd name="T11" fmla="*/ 5385 h 445"/>
              <a:gd name="T12" fmla="*/ 948 w 310"/>
              <a:gd name="T13" fmla="*/ 8207 h 445"/>
              <a:gd name="T14" fmla="*/ 1408 w 310"/>
              <a:gd name="T15" fmla="*/ 7099 h 445"/>
              <a:gd name="T16" fmla="*/ 2732 w 310"/>
              <a:gd name="T17" fmla="*/ 7322 h 4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0"/>
              <a:gd name="T28" fmla="*/ 0 h 445"/>
              <a:gd name="T29" fmla="*/ 310 w 310"/>
              <a:gd name="T30" fmla="*/ 445 h 4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0" h="445">
                <a:moveTo>
                  <a:pt x="124" y="397"/>
                </a:moveTo>
                <a:cubicBezTo>
                  <a:pt x="87" y="337"/>
                  <a:pt x="83" y="259"/>
                  <a:pt x="121" y="193"/>
                </a:cubicBezTo>
                <a:cubicBezTo>
                  <a:pt x="153" y="137"/>
                  <a:pt x="208" y="103"/>
                  <a:pt x="268" y="95"/>
                </a:cubicBezTo>
                <a:cubicBezTo>
                  <a:pt x="310" y="47"/>
                  <a:pt x="310" y="47"/>
                  <a:pt x="310" y="47"/>
                </a:cubicBezTo>
                <a:cubicBezTo>
                  <a:pt x="269" y="0"/>
                  <a:pt x="269" y="0"/>
                  <a:pt x="269" y="0"/>
                </a:cubicBezTo>
                <a:cubicBezTo>
                  <a:pt x="119" y="13"/>
                  <a:pt x="0" y="139"/>
                  <a:pt x="0" y="292"/>
                </a:cubicBezTo>
                <a:cubicBezTo>
                  <a:pt x="0" y="348"/>
                  <a:pt x="16" y="401"/>
                  <a:pt x="43" y="445"/>
                </a:cubicBezTo>
                <a:cubicBezTo>
                  <a:pt x="64" y="385"/>
                  <a:pt x="64" y="385"/>
                  <a:pt x="64" y="385"/>
                </a:cubicBezTo>
                <a:lnTo>
                  <a:pt x="124" y="397"/>
                </a:lnTo>
                <a:close/>
              </a:path>
            </a:pathLst>
          </a:custGeom>
          <a:solidFill>
            <a:srgbClr val="3879C8">
              <a:alpha val="40000"/>
            </a:srgbClr>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36" name="Freeform 52">
            <a:extLst>
              <a:ext uri="{FF2B5EF4-FFF2-40B4-BE49-F238E27FC236}">
                <a16:creationId xmlns:a16="http://schemas.microsoft.com/office/drawing/2014/main" id="{75B6683D-0F62-FB40-9F7B-5B9E164EEC0D}"/>
              </a:ext>
            </a:extLst>
          </p:cNvPr>
          <p:cNvSpPr>
            <a:spLocks/>
          </p:cNvSpPr>
          <p:nvPr>
            <p:custDataLst>
              <p:tags r:id="rId3"/>
            </p:custDataLst>
          </p:nvPr>
        </p:nvSpPr>
        <p:spPr bwMode="gray">
          <a:xfrm>
            <a:off x="2174089" y="1381887"/>
            <a:ext cx="1804806" cy="2446508"/>
          </a:xfrm>
          <a:custGeom>
            <a:avLst/>
            <a:gdLst>
              <a:gd name="T0" fmla="*/ 0 w 300"/>
              <a:gd name="T1" fmla="*/ 1752 h 430"/>
              <a:gd name="T2" fmla="*/ 2339 w 300"/>
              <a:gd name="T3" fmla="*/ 2228 h 430"/>
              <a:gd name="T4" fmla="*/ 4213 w 300"/>
              <a:gd name="T5" fmla="*/ 6800 h 430"/>
              <a:gd name="T6" fmla="*/ 4654 w 300"/>
              <a:gd name="T7" fmla="*/ 7925 h 430"/>
              <a:gd name="T8" fmla="*/ 5998 w 300"/>
              <a:gd name="T9" fmla="*/ 7702 h 430"/>
              <a:gd name="T10" fmla="*/ 6618 w 300"/>
              <a:gd name="T11" fmla="*/ 5401 h 430"/>
              <a:gd name="T12" fmla="*/ 155 w 300"/>
              <a:gd name="T13" fmla="*/ 0 h 430"/>
              <a:gd name="T14" fmla="*/ 0 w 300"/>
              <a:gd name="T15" fmla="*/ 17 h 430"/>
              <a:gd name="T16" fmla="*/ 925 w 300"/>
              <a:gd name="T17" fmla="*/ 884 h 430"/>
              <a:gd name="T18" fmla="*/ 0 w 300"/>
              <a:gd name="T19" fmla="*/ 1752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430"/>
              <a:gd name="T32" fmla="*/ 300 w 300"/>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430">
                <a:moveTo>
                  <a:pt x="0" y="95"/>
                </a:moveTo>
                <a:cubicBezTo>
                  <a:pt x="36" y="94"/>
                  <a:pt x="73" y="102"/>
                  <a:pt x="106" y="121"/>
                </a:cubicBezTo>
                <a:cubicBezTo>
                  <a:pt x="193" y="172"/>
                  <a:pt x="228" y="278"/>
                  <a:pt x="191" y="369"/>
                </a:cubicBezTo>
                <a:cubicBezTo>
                  <a:pt x="211" y="430"/>
                  <a:pt x="211" y="430"/>
                  <a:pt x="211" y="430"/>
                </a:cubicBezTo>
                <a:cubicBezTo>
                  <a:pt x="272" y="418"/>
                  <a:pt x="272" y="418"/>
                  <a:pt x="272" y="418"/>
                </a:cubicBezTo>
                <a:cubicBezTo>
                  <a:pt x="290" y="380"/>
                  <a:pt x="300" y="338"/>
                  <a:pt x="300" y="293"/>
                </a:cubicBezTo>
                <a:cubicBezTo>
                  <a:pt x="300" y="132"/>
                  <a:pt x="169" y="0"/>
                  <a:pt x="7" y="0"/>
                </a:cubicBezTo>
                <a:cubicBezTo>
                  <a:pt x="5" y="0"/>
                  <a:pt x="2" y="1"/>
                  <a:pt x="0" y="1"/>
                </a:cubicBezTo>
                <a:cubicBezTo>
                  <a:pt x="42" y="48"/>
                  <a:pt x="42" y="48"/>
                  <a:pt x="42" y="48"/>
                </a:cubicBezTo>
                <a:lnTo>
                  <a:pt x="0" y="95"/>
                </a:lnTo>
                <a:close/>
              </a:path>
            </a:pathLst>
          </a:custGeom>
          <a:solidFill>
            <a:srgbClr val="00B0F0">
              <a:alpha val="40000"/>
            </a:srgbClr>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37" name="TextBox 36">
            <a:extLst>
              <a:ext uri="{FF2B5EF4-FFF2-40B4-BE49-F238E27FC236}">
                <a16:creationId xmlns:a16="http://schemas.microsoft.com/office/drawing/2014/main" id="{566CB359-8B1D-2749-AE4F-89B0B41CDE01}"/>
              </a:ext>
            </a:extLst>
          </p:cNvPr>
          <p:cNvSpPr txBox="1"/>
          <p:nvPr/>
        </p:nvSpPr>
        <p:spPr>
          <a:xfrm rot="18090257">
            <a:off x="750975" y="2050876"/>
            <a:ext cx="1645733" cy="1234751"/>
          </a:xfrm>
          <a:prstGeom prst="rect">
            <a:avLst/>
          </a:prstGeom>
          <a:noFill/>
        </p:spPr>
        <p:txBody>
          <a:bodyPr wrap="square" lIns="0" tIns="0" rIns="0" bIns="0" rtlCol="0" anchor="ctr">
            <a:prstTxWarp prst="textArchUp">
              <a:avLst/>
            </a:prstTxWarp>
            <a:noAutofit/>
          </a:bodyPr>
          <a:lstStyle/>
          <a:p>
            <a:pPr algn="ctr">
              <a:spcAft>
                <a:spcPts val="900"/>
              </a:spcAft>
            </a:pPr>
            <a:r>
              <a:rPr lang="en-GB" sz="2400" dirty="0">
                <a:solidFill>
                  <a:srgbClr val="FFFFFF"/>
                </a:solidFill>
              </a:rPr>
              <a:t>3. Govern</a:t>
            </a:r>
          </a:p>
        </p:txBody>
      </p:sp>
      <p:sp>
        <p:nvSpPr>
          <p:cNvPr id="38" name="TextBox 37">
            <a:extLst>
              <a:ext uri="{FF2B5EF4-FFF2-40B4-BE49-F238E27FC236}">
                <a16:creationId xmlns:a16="http://schemas.microsoft.com/office/drawing/2014/main" id="{A4785408-26CD-0D4B-8C1C-89D18E393039}"/>
              </a:ext>
            </a:extLst>
          </p:cNvPr>
          <p:cNvSpPr txBox="1"/>
          <p:nvPr/>
        </p:nvSpPr>
        <p:spPr>
          <a:xfrm>
            <a:off x="1331640" y="3576343"/>
            <a:ext cx="1760867" cy="947801"/>
          </a:xfrm>
          <a:prstGeom prst="rect">
            <a:avLst/>
          </a:prstGeom>
          <a:noFill/>
        </p:spPr>
        <p:txBody>
          <a:bodyPr wrap="square" lIns="0" tIns="0" rIns="0" bIns="0" rtlCol="0" anchor="ctr">
            <a:prstTxWarp prst="textArchDown">
              <a:avLst/>
            </a:prstTxWarp>
            <a:noAutofit/>
          </a:bodyPr>
          <a:lstStyle/>
          <a:p>
            <a:pPr algn="ctr">
              <a:spcAft>
                <a:spcPts val="900"/>
              </a:spcAft>
            </a:pPr>
            <a:r>
              <a:rPr lang="en-GB" sz="2400" dirty="0">
                <a:solidFill>
                  <a:srgbClr val="FFFFFF"/>
                </a:solidFill>
                <a:latin typeface="Calibri" panose="020F0502020204030204" pitchFamily="34" charset="0"/>
                <a:cs typeface="Calibri" panose="020F0502020204030204" pitchFamily="34" charset="0"/>
              </a:rPr>
              <a:t>2. Execute</a:t>
            </a:r>
          </a:p>
        </p:txBody>
      </p:sp>
      <p:sp>
        <p:nvSpPr>
          <p:cNvPr id="39" name="TextBox 38">
            <a:extLst>
              <a:ext uri="{FF2B5EF4-FFF2-40B4-BE49-F238E27FC236}">
                <a16:creationId xmlns:a16="http://schemas.microsoft.com/office/drawing/2014/main" id="{431D6996-D1C0-AD44-BF93-DDEDAEF43EF0}"/>
              </a:ext>
            </a:extLst>
          </p:cNvPr>
          <p:cNvSpPr txBox="1"/>
          <p:nvPr/>
        </p:nvSpPr>
        <p:spPr>
          <a:xfrm rot="3323311">
            <a:off x="2054760" y="2039131"/>
            <a:ext cx="1645733" cy="1234751"/>
          </a:xfrm>
          <a:prstGeom prst="rect">
            <a:avLst/>
          </a:prstGeom>
          <a:noFill/>
        </p:spPr>
        <p:txBody>
          <a:bodyPr wrap="square" lIns="0" tIns="0" rIns="0" bIns="0" rtlCol="0" anchor="ctr">
            <a:prstTxWarp prst="textArchUp">
              <a:avLst/>
            </a:prstTxWarp>
            <a:noAutofit/>
          </a:bodyPr>
          <a:lstStyle/>
          <a:p>
            <a:pPr algn="ctr">
              <a:spcAft>
                <a:spcPts val="900"/>
              </a:spcAft>
            </a:pPr>
            <a:r>
              <a:rPr lang="en-GB" sz="2400" dirty="0">
                <a:solidFill>
                  <a:srgbClr val="FFFFFF"/>
                </a:solidFill>
                <a:latin typeface="Calibri" panose="020F0502020204030204" pitchFamily="34" charset="0"/>
                <a:cs typeface="Calibri" panose="020F0502020204030204" pitchFamily="34" charset="0"/>
              </a:rPr>
              <a:t>1. Evaluate</a:t>
            </a:r>
          </a:p>
        </p:txBody>
      </p:sp>
      <p:sp>
        <p:nvSpPr>
          <p:cNvPr id="40" name="TextBox 39">
            <a:extLst>
              <a:ext uri="{FF2B5EF4-FFF2-40B4-BE49-F238E27FC236}">
                <a16:creationId xmlns:a16="http://schemas.microsoft.com/office/drawing/2014/main" id="{C1B0FD62-B8B1-0444-B391-2A0DB240A9C2}"/>
              </a:ext>
            </a:extLst>
          </p:cNvPr>
          <p:cNvSpPr txBox="1"/>
          <p:nvPr/>
        </p:nvSpPr>
        <p:spPr>
          <a:xfrm>
            <a:off x="1502727" y="2394823"/>
            <a:ext cx="1466876" cy="1323439"/>
          </a:xfrm>
          <a:prstGeom prst="rect">
            <a:avLst/>
          </a:prstGeom>
          <a:noFill/>
        </p:spPr>
        <p:txBody>
          <a:bodyPr wrap="none" rtlCol="0">
            <a:spAutoFit/>
          </a:bodyPr>
          <a:lstStyle/>
          <a:p>
            <a:pPr algn="ctr"/>
            <a:r>
              <a:rPr lang="en-US" sz="2000" i="1" dirty="0"/>
              <a:t>Multiparty</a:t>
            </a:r>
          </a:p>
          <a:p>
            <a:pPr algn="ctr"/>
            <a:r>
              <a:rPr lang="en-US" sz="2000" i="1" dirty="0"/>
              <a:t>Recognition </a:t>
            </a:r>
            <a:br>
              <a:rPr lang="en-US" sz="2000" i="1" dirty="0"/>
            </a:br>
            <a:r>
              <a:rPr lang="en-US" sz="2000" i="1" dirty="0"/>
              <a:t>Lifecycle</a:t>
            </a:r>
          </a:p>
          <a:p>
            <a:pPr algn="ctr"/>
            <a:r>
              <a:rPr lang="en-US" sz="2000" i="1" dirty="0"/>
              <a:t>Process</a:t>
            </a:r>
          </a:p>
        </p:txBody>
      </p:sp>
      <p:sp>
        <p:nvSpPr>
          <p:cNvPr id="27" name="Rectangle 26">
            <a:extLst>
              <a:ext uri="{FF2B5EF4-FFF2-40B4-BE49-F238E27FC236}">
                <a16:creationId xmlns:a16="http://schemas.microsoft.com/office/drawing/2014/main" id="{F84EC014-47FE-0E43-BDFD-9DDD3C5BDCCC}"/>
              </a:ext>
            </a:extLst>
          </p:cNvPr>
          <p:cNvSpPr/>
          <p:nvPr/>
        </p:nvSpPr>
        <p:spPr>
          <a:xfrm>
            <a:off x="4423849" y="1763440"/>
            <a:ext cx="1972004" cy="459291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864E4A5-AE90-6F48-ACCC-B2F138BB3894}"/>
              </a:ext>
            </a:extLst>
          </p:cNvPr>
          <p:cNvSpPr/>
          <p:nvPr/>
        </p:nvSpPr>
        <p:spPr>
          <a:xfrm>
            <a:off x="6395853" y="1710685"/>
            <a:ext cx="5157239" cy="1647777"/>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447E04AB-9F15-F449-B1BA-FE100C172B73}"/>
              </a:ext>
            </a:extLst>
          </p:cNvPr>
          <p:cNvSpPr/>
          <p:nvPr/>
        </p:nvSpPr>
        <p:spPr>
          <a:xfrm>
            <a:off x="4089467" y="4036453"/>
            <a:ext cx="582811" cy="48463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E251FB3-F16C-CA41-870C-B9D12AFE8E10}"/>
              </a:ext>
            </a:extLst>
          </p:cNvPr>
          <p:cNvSpPr/>
          <p:nvPr/>
        </p:nvSpPr>
        <p:spPr>
          <a:xfrm>
            <a:off x="482441" y="5057565"/>
            <a:ext cx="4461564" cy="1107996"/>
          </a:xfrm>
          <a:prstGeom prst="rect">
            <a:avLst/>
          </a:prstGeom>
        </p:spPr>
        <p:txBody>
          <a:bodyPr wrap="square">
            <a:spAutoFit/>
          </a:bodyPr>
          <a:lstStyle/>
          <a:p>
            <a:pPr marL="342900" indent="-342900">
              <a:buFont typeface="Arial" panose="020B0604020202020204" pitchFamily="34" charset="0"/>
              <a:buChar char="•"/>
            </a:pPr>
            <a:r>
              <a:rPr lang="en-US" sz="2200" dirty="0"/>
              <a:t>Enables the comparison and recognition between different auditing standards</a:t>
            </a:r>
          </a:p>
        </p:txBody>
      </p:sp>
      <p:sp>
        <p:nvSpPr>
          <p:cNvPr id="26" name="Fußzeilenplatzhalter 7">
            <a:extLst>
              <a:ext uri="{FF2B5EF4-FFF2-40B4-BE49-F238E27FC236}">
                <a16:creationId xmlns:a16="http://schemas.microsoft.com/office/drawing/2014/main" id="{E19613CE-C505-DB44-9193-154621AAF2E8}"/>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29" name="Datumsplatzhalter 6">
            <a:extLst>
              <a:ext uri="{FF2B5EF4-FFF2-40B4-BE49-F238E27FC236}">
                <a16:creationId xmlns:a16="http://schemas.microsoft.com/office/drawing/2014/main" id="{8676417C-4FF5-474E-A42E-24E6D27231CF}"/>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338908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6">
            <a:extLst>
              <a:ext uri="{FF2B5EF4-FFF2-40B4-BE49-F238E27FC236}">
                <a16:creationId xmlns:a16="http://schemas.microsoft.com/office/drawing/2014/main" id="{C23F8505-7345-7543-A991-F8015F5361FE}"/>
              </a:ext>
            </a:extLst>
          </p:cNvPr>
          <p:cNvSpPr>
            <a:spLocks noChangeArrowheads="1"/>
          </p:cNvSpPr>
          <p:nvPr/>
        </p:nvSpPr>
        <p:spPr bwMode="gray">
          <a:xfrm>
            <a:off x="496972" y="1356060"/>
            <a:ext cx="11317502" cy="710808"/>
          </a:xfrm>
          <a:prstGeom prst="rect">
            <a:avLst/>
          </a:prstGeom>
          <a:solidFill>
            <a:schemeClr val="bg1"/>
          </a:solidFill>
          <a:ln w="12700">
            <a:solidFill>
              <a:schemeClr val="bg1">
                <a:lumMod val="50000"/>
              </a:schemeClr>
            </a:solidFill>
            <a:prstDash val="dash"/>
            <a:miter lim="800000"/>
            <a:headEnd/>
            <a:tailEnd/>
          </a:ln>
          <a:effectLst/>
        </p:spPr>
        <p:txBody>
          <a:bodyPr lIns="396000" tIns="36000" rIns="36000" bIns="36000" anchor="ctr" anchorCtr="0"/>
          <a:lstStyle/>
          <a:p>
            <a:pPr>
              <a:spcBef>
                <a:spcPct val="0"/>
              </a:spcBef>
              <a:spcAft>
                <a:spcPct val="0"/>
              </a:spcAft>
            </a:pPr>
            <a:r>
              <a:rPr lang="en-US" b="1" dirty="0"/>
              <a:t>Multiparty Recognition Request</a:t>
            </a:r>
            <a:r>
              <a:rPr lang="en-US" dirty="0"/>
              <a:t> is the provision and collection of inputs that will be fed to the framework, involving requests from the compliance schemes to initialize the multiparty recognition framework process.</a:t>
            </a:r>
          </a:p>
        </p:txBody>
      </p:sp>
      <p:sp>
        <p:nvSpPr>
          <p:cNvPr id="26" name="AutoShape 6">
            <a:extLst>
              <a:ext uri="{FF2B5EF4-FFF2-40B4-BE49-F238E27FC236}">
                <a16:creationId xmlns:a16="http://schemas.microsoft.com/office/drawing/2014/main" id="{EDE6B59C-EF5E-DA49-82A7-30A837B8DA1C}"/>
              </a:ext>
            </a:extLst>
          </p:cNvPr>
          <p:cNvSpPr>
            <a:spLocks noChangeArrowheads="1"/>
          </p:cNvSpPr>
          <p:nvPr/>
        </p:nvSpPr>
        <p:spPr bwMode="gray">
          <a:xfrm>
            <a:off x="496972" y="2151253"/>
            <a:ext cx="11317502" cy="964146"/>
          </a:xfrm>
          <a:prstGeom prst="rect">
            <a:avLst/>
          </a:prstGeom>
          <a:solidFill>
            <a:schemeClr val="bg1"/>
          </a:solidFill>
          <a:ln w="12700">
            <a:solidFill>
              <a:schemeClr val="bg1">
                <a:lumMod val="50000"/>
              </a:schemeClr>
            </a:solidFill>
            <a:prstDash val="dash"/>
            <a:miter lim="800000"/>
            <a:headEnd/>
            <a:tailEnd/>
          </a:ln>
          <a:effectLst/>
        </p:spPr>
        <p:txBody>
          <a:bodyPr lIns="396000" tIns="36000" rIns="36000" bIns="36000" anchor="ctr" anchorCtr="0"/>
          <a:lstStyle/>
          <a:p>
            <a:pPr lvl="0"/>
            <a:r>
              <a:rPr lang="en-US" b="1" dirty="0"/>
              <a:t>Request Assessment and Acceptance</a:t>
            </a:r>
            <a:r>
              <a:rPr lang="en-US" dirty="0"/>
              <a:t> evaluates the request against the multiparty recognition framework’s criteria such as comparability of the requirements and governance model, and principles such as relevancy and transparency. Approval of the request is required to initialize the correlation and gap analysis of the submitted compliance scheme.</a:t>
            </a:r>
          </a:p>
        </p:txBody>
      </p:sp>
      <p:sp>
        <p:nvSpPr>
          <p:cNvPr id="27" name="AutoShape 6">
            <a:extLst>
              <a:ext uri="{FF2B5EF4-FFF2-40B4-BE49-F238E27FC236}">
                <a16:creationId xmlns:a16="http://schemas.microsoft.com/office/drawing/2014/main" id="{B0AF4A39-117E-EA45-AFCD-330B2076F311}"/>
              </a:ext>
            </a:extLst>
          </p:cNvPr>
          <p:cNvSpPr>
            <a:spLocks noChangeArrowheads="1"/>
          </p:cNvSpPr>
          <p:nvPr/>
        </p:nvSpPr>
        <p:spPr bwMode="gray">
          <a:xfrm>
            <a:off x="496972" y="3199785"/>
            <a:ext cx="11317502" cy="941343"/>
          </a:xfrm>
          <a:prstGeom prst="rect">
            <a:avLst/>
          </a:prstGeom>
          <a:solidFill>
            <a:schemeClr val="bg1"/>
          </a:solidFill>
          <a:ln w="12700">
            <a:solidFill>
              <a:schemeClr val="bg1">
                <a:lumMod val="50000"/>
              </a:schemeClr>
            </a:solidFill>
            <a:prstDash val="dash"/>
            <a:miter lim="800000"/>
            <a:headEnd/>
            <a:tailEnd/>
          </a:ln>
          <a:effectLst/>
        </p:spPr>
        <p:txBody>
          <a:bodyPr lIns="396000" tIns="36000" rIns="36000" bIns="36000" anchor="ctr" anchorCtr="0"/>
          <a:lstStyle/>
          <a:p>
            <a:pPr lvl="0"/>
            <a:r>
              <a:rPr lang="en-US" b="1" dirty="0"/>
              <a:t>Requirements Correlation and Gap Analysis</a:t>
            </a:r>
            <a:r>
              <a:rPr lang="en-US" dirty="0"/>
              <a:t> involves the analysis of the submitted compliance scheme and is a critical activity to enable the multiparty recognition. The correlation and analysis is performed in three (3) main categories: security requirements, auditing requirements and governance requirements</a:t>
            </a:r>
          </a:p>
        </p:txBody>
      </p:sp>
      <p:sp>
        <p:nvSpPr>
          <p:cNvPr id="28" name="AutoShape 6">
            <a:extLst>
              <a:ext uri="{FF2B5EF4-FFF2-40B4-BE49-F238E27FC236}">
                <a16:creationId xmlns:a16="http://schemas.microsoft.com/office/drawing/2014/main" id="{B39A7756-E401-A74A-9535-0BA5D7E77E25}"/>
              </a:ext>
            </a:extLst>
          </p:cNvPr>
          <p:cNvSpPr>
            <a:spLocks noChangeArrowheads="1"/>
          </p:cNvSpPr>
          <p:nvPr/>
        </p:nvSpPr>
        <p:spPr bwMode="gray">
          <a:xfrm>
            <a:off x="496972" y="4239815"/>
            <a:ext cx="11317502" cy="1290976"/>
          </a:xfrm>
          <a:prstGeom prst="rect">
            <a:avLst/>
          </a:prstGeom>
          <a:solidFill>
            <a:schemeClr val="bg1"/>
          </a:solidFill>
          <a:ln w="12700">
            <a:solidFill>
              <a:schemeClr val="bg1">
                <a:lumMod val="50000"/>
              </a:schemeClr>
            </a:solidFill>
            <a:prstDash val="dash"/>
            <a:miter lim="800000"/>
            <a:headEnd/>
            <a:tailEnd/>
          </a:ln>
          <a:effectLst/>
        </p:spPr>
        <p:txBody>
          <a:bodyPr lIns="396000" tIns="36000" rIns="36000" bIns="36000" anchor="ctr" anchorCtr="0"/>
          <a:lstStyle/>
          <a:p>
            <a:pPr lvl="0"/>
            <a:r>
              <a:rPr lang="en-US" b="1" dirty="0"/>
              <a:t>Results Validation</a:t>
            </a:r>
            <a:r>
              <a:rPr lang="en-US" dirty="0"/>
              <a:t> receives input from the requirements correlation and gap analysis and assesses the results. Any deltas that are found to be unacceptable by the requesting compliance scheme owner, are fed back to the previous activity for further correlation and gap analysis. This is a feedback cycle that is continued until a satisfactory result is achieved.</a:t>
            </a:r>
          </a:p>
        </p:txBody>
      </p:sp>
      <p:sp>
        <p:nvSpPr>
          <p:cNvPr id="29" name="AutoShape 6">
            <a:extLst>
              <a:ext uri="{FF2B5EF4-FFF2-40B4-BE49-F238E27FC236}">
                <a16:creationId xmlns:a16="http://schemas.microsoft.com/office/drawing/2014/main" id="{4AB1956B-4A49-D04D-9493-C9AE88ACC79A}"/>
              </a:ext>
            </a:extLst>
          </p:cNvPr>
          <p:cNvSpPr>
            <a:spLocks noChangeArrowheads="1"/>
          </p:cNvSpPr>
          <p:nvPr/>
        </p:nvSpPr>
        <p:spPr bwMode="gray">
          <a:xfrm>
            <a:off x="496972" y="5590344"/>
            <a:ext cx="11317502" cy="713294"/>
          </a:xfrm>
          <a:prstGeom prst="rect">
            <a:avLst/>
          </a:prstGeom>
          <a:solidFill>
            <a:schemeClr val="bg1"/>
          </a:solidFill>
          <a:ln w="12700">
            <a:solidFill>
              <a:schemeClr val="bg1">
                <a:lumMod val="50000"/>
              </a:schemeClr>
            </a:solidFill>
            <a:prstDash val="dash"/>
            <a:miter lim="800000"/>
            <a:headEnd/>
            <a:tailEnd/>
          </a:ln>
          <a:effectLst/>
        </p:spPr>
        <p:txBody>
          <a:bodyPr lIns="396000" tIns="36000" rIns="36000" bIns="36000" anchor="ctr" anchorCtr="0"/>
          <a:lstStyle/>
          <a:p>
            <a:pPr lvl="0"/>
            <a:r>
              <a:rPr lang="en-US" b="1" dirty="0"/>
              <a:t>Dissemination</a:t>
            </a:r>
            <a:r>
              <a:rPr lang="en-US" dirty="0"/>
              <a:t> releases the final results of the correlation and gap analysis to the EU-SEC (security and auditing) requirements repository.</a:t>
            </a:r>
          </a:p>
        </p:txBody>
      </p:sp>
      <p:sp>
        <p:nvSpPr>
          <p:cNvPr id="2" name="Titel 1"/>
          <p:cNvSpPr>
            <a:spLocks noGrp="1"/>
          </p:cNvSpPr>
          <p:nvPr>
            <p:ph type="title"/>
          </p:nvPr>
        </p:nvSpPr>
        <p:spPr/>
        <p:txBody>
          <a:bodyPr/>
          <a:lstStyle/>
          <a:p>
            <a:r>
              <a:rPr lang="en-GB" dirty="0"/>
              <a:t>Multiparty Recognition Framework</a:t>
            </a:r>
            <a:br>
              <a:rPr lang="en-GB" dirty="0"/>
            </a:br>
            <a:r>
              <a:rPr lang="en-GB" b="0" dirty="0"/>
              <a:t>Activities Overview</a:t>
            </a:r>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28</a:t>
            </a:fld>
            <a:endParaRPr lang="en-GB" dirty="0"/>
          </a:p>
        </p:txBody>
      </p:sp>
      <p:sp>
        <p:nvSpPr>
          <p:cNvPr id="13" name="Text Box 7">
            <a:extLst>
              <a:ext uri="{FF2B5EF4-FFF2-40B4-BE49-F238E27FC236}">
                <a16:creationId xmlns:a16="http://schemas.microsoft.com/office/drawing/2014/main" id="{09C071B2-8F24-7D49-A5ED-06FB71FF2D77}"/>
              </a:ext>
            </a:extLst>
          </p:cNvPr>
          <p:cNvSpPr txBox="1">
            <a:spLocks noChangeArrowheads="1"/>
          </p:cNvSpPr>
          <p:nvPr/>
        </p:nvSpPr>
        <p:spPr bwMode="gray">
          <a:xfrm>
            <a:off x="333374" y="1421198"/>
            <a:ext cx="458575" cy="458575"/>
          </a:xfrm>
          <a:prstGeom prst="rect">
            <a:avLst/>
          </a:prstGeom>
          <a:solidFill>
            <a:schemeClr val="tx2"/>
          </a:solidFill>
          <a:ln w="9525">
            <a:noFill/>
            <a:miter lim="800000"/>
            <a:headEnd/>
            <a:tailEnd/>
          </a:ln>
          <a:effectLst/>
        </p:spPr>
        <p:txBody>
          <a:bodyPr lIns="0" tIns="0" rIns="0" bIns="36000" anchor="ctr" anchorCtr="0"/>
          <a:lstStyle/>
          <a:p>
            <a:pPr algn="ctr">
              <a:spcBef>
                <a:spcPct val="0"/>
              </a:spcBef>
              <a:spcAft>
                <a:spcPct val="0"/>
              </a:spcAft>
            </a:pPr>
            <a:r>
              <a:rPr lang="en-US" sz="2000" b="1" i="1" dirty="0">
                <a:solidFill>
                  <a:srgbClr val="FFFFFF"/>
                </a:solidFill>
                <a:latin typeface="Georgia" pitchFamily="18" charset="0"/>
              </a:rPr>
              <a:t>1</a:t>
            </a:r>
          </a:p>
        </p:txBody>
      </p:sp>
      <p:sp>
        <p:nvSpPr>
          <p:cNvPr id="14" name="Text Box 7">
            <a:extLst>
              <a:ext uri="{FF2B5EF4-FFF2-40B4-BE49-F238E27FC236}">
                <a16:creationId xmlns:a16="http://schemas.microsoft.com/office/drawing/2014/main" id="{A56DDAD8-78F6-D74E-92F4-C689EF389C5E}"/>
              </a:ext>
            </a:extLst>
          </p:cNvPr>
          <p:cNvSpPr txBox="1">
            <a:spLocks noChangeArrowheads="1"/>
          </p:cNvSpPr>
          <p:nvPr/>
        </p:nvSpPr>
        <p:spPr bwMode="gray">
          <a:xfrm>
            <a:off x="333374" y="2261581"/>
            <a:ext cx="458575" cy="458575"/>
          </a:xfrm>
          <a:prstGeom prst="rect">
            <a:avLst/>
          </a:prstGeom>
          <a:solidFill>
            <a:schemeClr val="tx2"/>
          </a:solidFill>
          <a:ln w="9525">
            <a:noFill/>
            <a:miter lim="800000"/>
            <a:headEnd/>
            <a:tailEnd/>
          </a:ln>
          <a:effectLst/>
        </p:spPr>
        <p:txBody>
          <a:bodyPr lIns="0" tIns="0" rIns="0" bIns="36000" anchor="ctr" anchorCtr="0"/>
          <a:lstStyle/>
          <a:p>
            <a:pPr algn="ctr">
              <a:spcBef>
                <a:spcPct val="0"/>
              </a:spcBef>
              <a:spcAft>
                <a:spcPct val="0"/>
              </a:spcAft>
            </a:pPr>
            <a:r>
              <a:rPr lang="en-US" sz="2000" b="1" i="1" dirty="0">
                <a:solidFill>
                  <a:srgbClr val="FFFFFF"/>
                </a:solidFill>
                <a:latin typeface="Georgia" pitchFamily="18" charset="0"/>
              </a:rPr>
              <a:t>2</a:t>
            </a:r>
          </a:p>
        </p:txBody>
      </p:sp>
      <p:sp>
        <p:nvSpPr>
          <p:cNvPr id="15" name="Text Box 7">
            <a:extLst>
              <a:ext uri="{FF2B5EF4-FFF2-40B4-BE49-F238E27FC236}">
                <a16:creationId xmlns:a16="http://schemas.microsoft.com/office/drawing/2014/main" id="{0AD6506D-0BA0-6E4B-BCC5-370FC3429DC7}"/>
              </a:ext>
            </a:extLst>
          </p:cNvPr>
          <p:cNvSpPr txBox="1">
            <a:spLocks noChangeArrowheads="1"/>
          </p:cNvSpPr>
          <p:nvPr/>
        </p:nvSpPr>
        <p:spPr bwMode="gray">
          <a:xfrm>
            <a:off x="333374" y="3277160"/>
            <a:ext cx="458575" cy="458575"/>
          </a:xfrm>
          <a:prstGeom prst="rect">
            <a:avLst/>
          </a:prstGeom>
          <a:solidFill>
            <a:schemeClr val="tx2"/>
          </a:solidFill>
          <a:ln w="9525">
            <a:noFill/>
            <a:miter lim="800000"/>
            <a:headEnd/>
            <a:tailEnd/>
          </a:ln>
          <a:effectLst/>
        </p:spPr>
        <p:txBody>
          <a:bodyPr lIns="0" tIns="0" rIns="0" bIns="108000" anchor="ctr" anchorCtr="0"/>
          <a:lstStyle/>
          <a:p>
            <a:pPr algn="ctr">
              <a:spcBef>
                <a:spcPct val="0"/>
              </a:spcBef>
              <a:spcAft>
                <a:spcPct val="0"/>
              </a:spcAft>
            </a:pPr>
            <a:r>
              <a:rPr lang="en-US" sz="2000" b="1" i="1" dirty="0">
                <a:solidFill>
                  <a:srgbClr val="FFFFFF"/>
                </a:solidFill>
                <a:latin typeface="Georgia" pitchFamily="18" charset="0"/>
              </a:rPr>
              <a:t>3</a:t>
            </a:r>
          </a:p>
        </p:txBody>
      </p:sp>
      <p:sp>
        <p:nvSpPr>
          <p:cNvPr id="16" name="Text Box 7">
            <a:extLst>
              <a:ext uri="{FF2B5EF4-FFF2-40B4-BE49-F238E27FC236}">
                <a16:creationId xmlns:a16="http://schemas.microsoft.com/office/drawing/2014/main" id="{9486DF02-5973-6E45-9A35-02B519C4C912}"/>
              </a:ext>
            </a:extLst>
          </p:cNvPr>
          <p:cNvSpPr txBox="1">
            <a:spLocks noChangeArrowheads="1"/>
          </p:cNvSpPr>
          <p:nvPr/>
        </p:nvSpPr>
        <p:spPr bwMode="gray">
          <a:xfrm>
            <a:off x="333374" y="4302360"/>
            <a:ext cx="458575" cy="458575"/>
          </a:xfrm>
          <a:prstGeom prst="rect">
            <a:avLst/>
          </a:prstGeom>
          <a:solidFill>
            <a:schemeClr val="tx2"/>
          </a:solidFill>
          <a:ln w="9525">
            <a:noFill/>
            <a:miter lim="800000"/>
            <a:headEnd/>
            <a:tailEnd/>
          </a:ln>
          <a:effectLst/>
        </p:spPr>
        <p:txBody>
          <a:bodyPr lIns="0" tIns="0" rIns="0" bIns="108000" anchor="ctr" anchorCtr="0"/>
          <a:lstStyle/>
          <a:p>
            <a:pPr algn="ctr">
              <a:spcBef>
                <a:spcPct val="0"/>
              </a:spcBef>
              <a:spcAft>
                <a:spcPct val="0"/>
              </a:spcAft>
            </a:pPr>
            <a:r>
              <a:rPr lang="en-US" sz="2000" b="1" i="1" dirty="0">
                <a:solidFill>
                  <a:srgbClr val="FFFFFF"/>
                </a:solidFill>
                <a:latin typeface="Georgia" pitchFamily="18" charset="0"/>
              </a:rPr>
              <a:t>4</a:t>
            </a:r>
          </a:p>
        </p:txBody>
      </p:sp>
      <p:sp>
        <p:nvSpPr>
          <p:cNvPr id="17" name="Text Box 7">
            <a:extLst>
              <a:ext uri="{FF2B5EF4-FFF2-40B4-BE49-F238E27FC236}">
                <a16:creationId xmlns:a16="http://schemas.microsoft.com/office/drawing/2014/main" id="{E1AA847E-439A-5745-81EA-3EB60D6BE79F}"/>
              </a:ext>
            </a:extLst>
          </p:cNvPr>
          <p:cNvSpPr txBox="1">
            <a:spLocks noChangeArrowheads="1"/>
          </p:cNvSpPr>
          <p:nvPr/>
        </p:nvSpPr>
        <p:spPr bwMode="gray">
          <a:xfrm>
            <a:off x="333374" y="5640636"/>
            <a:ext cx="458575" cy="458575"/>
          </a:xfrm>
          <a:prstGeom prst="rect">
            <a:avLst/>
          </a:prstGeom>
          <a:solidFill>
            <a:schemeClr val="tx2"/>
          </a:solidFill>
          <a:ln w="9525">
            <a:noFill/>
            <a:miter lim="800000"/>
            <a:headEnd/>
            <a:tailEnd/>
          </a:ln>
          <a:effectLst/>
        </p:spPr>
        <p:txBody>
          <a:bodyPr lIns="0" tIns="0" rIns="0" bIns="108000" anchor="ctr" anchorCtr="0"/>
          <a:lstStyle/>
          <a:p>
            <a:pPr algn="ctr">
              <a:spcBef>
                <a:spcPct val="0"/>
              </a:spcBef>
              <a:spcAft>
                <a:spcPct val="0"/>
              </a:spcAft>
            </a:pPr>
            <a:r>
              <a:rPr lang="en-US" sz="2000" b="1" i="1" dirty="0">
                <a:solidFill>
                  <a:srgbClr val="FFFFFF"/>
                </a:solidFill>
                <a:latin typeface="Georgia" pitchFamily="18" charset="0"/>
              </a:rPr>
              <a:t>5</a:t>
            </a:r>
          </a:p>
        </p:txBody>
      </p:sp>
      <p:sp>
        <p:nvSpPr>
          <p:cNvPr id="18" name="Fußzeilenplatzhalter 7">
            <a:extLst>
              <a:ext uri="{FF2B5EF4-FFF2-40B4-BE49-F238E27FC236}">
                <a16:creationId xmlns:a16="http://schemas.microsoft.com/office/drawing/2014/main" id="{14BB37F0-FE3C-6C4F-BBBF-E38B3718554F}"/>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19" name="Datumsplatzhalter 6">
            <a:extLst>
              <a:ext uri="{FF2B5EF4-FFF2-40B4-BE49-F238E27FC236}">
                <a16:creationId xmlns:a16="http://schemas.microsoft.com/office/drawing/2014/main" id="{54F20C92-A48D-C64C-BA3E-5AD44F24C892}"/>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310804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Multiparty Recognition Framework</a:t>
            </a:r>
            <a:br>
              <a:rPr lang="en-GB" dirty="0"/>
            </a:br>
            <a:r>
              <a:rPr lang="en-GB" b="0" dirty="0"/>
              <a:t>Operational Diagram</a:t>
            </a:r>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29</a:t>
            </a:fld>
            <a:endParaRPr lang="en-GB" dirty="0"/>
          </a:p>
        </p:txBody>
      </p:sp>
      <p:pic>
        <p:nvPicPr>
          <p:cNvPr id="8" name="Picture 7">
            <a:extLst>
              <a:ext uri="{FF2B5EF4-FFF2-40B4-BE49-F238E27FC236}">
                <a16:creationId xmlns:a16="http://schemas.microsoft.com/office/drawing/2014/main" id="{72DBAEAB-C1A3-974D-8403-0140C9E48554}"/>
              </a:ext>
            </a:extLst>
          </p:cNvPr>
          <p:cNvPicPr>
            <a:picLocks noChangeAspect="1"/>
          </p:cNvPicPr>
          <p:nvPr/>
        </p:nvPicPr>
        <p:blipFill>
          <a:blip r:embed="rId2"/>
          <a:stretch>
            <a:fillRect/>
          </a:stretch>
        </p:blipFill>
        <p:spPr>
          <a:xfrm>
            <a:off x="1218810" y="1236514"/>
            <a:ext cx="10068821" cy="5484961"/>
          </a:xfrm>
          <a:prstGeom prst="rect">
            <a:avLst/>
          </a:prstGeom>
        </p:spPr>
      </p:pic>
      <p:sp>
        <p:nvSpPr>
          <p:cNvPr id="3" name="Rectangle 2">
            <a:extLst>
              <a:ext uri="{FF2B5EF4-FFF2-40B4-BE49-F238E27FC236}">
                <a16:creationId xmlns:a16="http://schemas.microsoft.com/office/drawing/2014/main" id="{26C7E92D-4876-084D-A28C-FA747A3D24F3}"/>
              </a:ext>
            </a:extLst>
          </p:cNvPr>
          <p:cNvSpPr/>
          <p:nvPr/>
        </p:nvSpPr>
        <p:spPr>
          <a:xfrm>
            <a:off x="5081954" y="3112477"/>
            <a:ext cx="2444261" cy="7737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CF4D91A-4CDF-FC45-9D8E-14FED0E25E1F}"/>
              </a:ext>
            </a:extLst>
          </p:cNvPr>
          <p:cNvSpPr txBox="1"/>
          <p:nvPr/>
        </p:nvSpPr>
        <p:spPr>
          <a:xfrm>
            <a:off x="7526215" y="3314672"/>
            <a:ext cx="1882247" cy="369332"/>
          </a:xfrm>
          <a:prstGeom prst="rect">
            <a:avLst/>
          </a:prstGeom>
          <a:noFill/>
        </p:spPr>
        <p:txBody>
          <a:bodyPr wrap="none" rtlCol="0">
            <a:spAutoFit/>
          </a:bodyPr>
          <a:lstStyle/>
          <a:p>
            <a:r>
              <a:rPr lang="en-US" dirty="0">
                <a:solidFill>
                  <a:srgbClr val="C00000"/>
                </a:solidFill>
              </a:rPr>
              <a:t>Major sub-activity</a:t>
            </a:r>
          </a:p>
        </p:txBody>
      </p:sp>
      <p:sp>
        <p:nvSpPr>
          <p:cNvPr id="10" name="Datumsplatzhalter 6">
            <a:extLst>
              <a:ext uri="{FF2B5EF4-FFF2-40B4-BE49-F238E27FC236}">
                <a16:creationId xmlns:a16="http://schemas.microsoft.com/office/drawing/2014/main" id="{113F8E4B-923E-0A45-8D96-C93FF9F31780}"/>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053207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427B6A3F-C12A-6D44-BD0D-A3BFAC1B04EF}"/>
              </a:ext>
            </a:extLst>
          </p:cNvPr>
          <p:cNvPicPr>
            <a:picLocks noChangeAspect="1"/>
          </p:cNvPicPr>
          <p:nvPr/>
        </p:nvPicPr>
        <p:blipFill>
          <a:blip r:embed="rId3"/>
          <a:stretch>
            <a:fillRect/>
          </a:stretch>
        </p:blipFill>
        <p:spPr>
          <a:xfrm>
            <a:off x="0" y="1182461"/>
            <a:ext cx="12192000" cy="5059680"/>
          </a:xfrm>
          <a:prstGeom prst="rect">
            <a:avLst/>
          </a:prstGeom>
        </p:spPr>
      </p:pic>
      <p:sp>
        <p:nvSpPr>
          <p:cNvPr id="2" name="Title 1">
            <a:extLst>
              <a:ext uri="{FF2B5EF4-FFF2-40B4-BE49-F238E27FC236}">
                <a16:creationId xmlns:a16="http://schemas.microsoft.com/office/drawing/2014/main" id="{4A291099-4C95-8648-B0A6-35560503558E}"/>
              </a:ext>
            </a:extLst>
          </p:cNvPr>
          <p:cNvSpPr>
            <a:spLocks noGrp="1"/>
          </p:cNvSpPr>
          <p:nvPr>
            <p:ph type="ctrTitle"/>
          </p:nvPr>
        </p:nvSpPr>
        <p:spPr>
          <a:xfrm>
            <a:off x="1524000" y="1657823"/>
            <a:ext cx="9144000" cy="2387600"/>
          </a:xfrm>
        </p:spPr>
        <p:txBody>
          <a:bodyPr/>
          <a:lstStyle/>
          <a:p>
            <a:r>
              <a:rPr lang="en-US" dirty="0"/>
              <a:t>Introduction to </a:t>
            </a:r>
            <a:br>
              <a:rPr lang="en-US" dirty="0"/>
            </a:br>
            <a:r>
              <a:rPr lang="en-US" dirty="0"/>
              <a:t>EU-SEC</a:t>
            </a:r>
          </a:p>
        </p:txBody>
      </p:sp>
      <p:sp>
        <p:nvSpPr>
          <p:cNvPr id="3" name="Subtitle 2">
            <a:extLst>
              <a:ext uri="{FF2B5EF4-FFF2-40B4-BE49-F238E27FC236}">
                <a16:creationId xmlns:a16="http://schemas.microsoft.com/office/drawing/2014/main" id="{492B9D13-7C37-024A-B5CC-B7E7673478B0}"/>
              </a:ext>
            </a:extLst>
          </p:cNvPr>
          <p:cNvSpPr>
            <a:spLocks noGrp="1"/>
          </p:cNvSpPr>
          <p:nvPr>
            <p:ph type="subTitle" idx="1"/>
          </p:nvPr>
        </p:nvSpPr>
        <p:spPr>
          <a:xfrm>
            <a:off x="1524000" y="4137498"/>
            <a:ext cx="9144000" cy="1655762"/>
          </a:xfrm>
        </p:spPr>
        <p:txBody>
          <a:bodyPr/>
          <a:lstStyle/>
          <a:p>
            <a:r>
              <a:rPr lang="en-US" dirty="0"/>
              <a:t>Jürgen </a:t>
            </a:r>
            <a:r>
              <a:rPr lang="en-US" dirty="0" err="1"/>
              <a:t>Großmann</a:t>
            </a:r>
            <a:r>
              <a:rPr lang="en-US" dirty="0"/>
              <a:t>, Fraunhofer FOKUS</a:t>
            </a:r>
          </a:p>
        </p:txBody>
      </p:sp>
      <p:sp>
        <p:nvSpPr>
          <p:cNvPr id="5" name="Rectangle 126">
            <a:extLst>
              <a:ext uri="{FF2B5EF4-FFF2-40B4-BE49-F238E27FC236}">
                <a16:creationId xmlns:a16="http://schemas.microsoft.com/office/drawing/2014/main" id="{2D179D23-4EE0-5D44-8691-2C96052308B0}"/>
              </a:ext>
            </a:extLst>
          </p:cNvPr>
          <p:cNvSpPr>
            <a:spLocks noChangeArrowheads="1"/>
          </p:cNvSpPr>
          <p:nvPr/>
        </p:nvSpPr>
        <p:spPr bwMode="auto">
          <a:xfrm>
            <a:off x="7143218" y="6370017"/>
            <a:ext cx="4323574" cy="34444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064" tIns="45540" rIns="91064" bIns="45540" anchor="ctr" anchorCtr="0" upright="1">
            <a:noAutofit/>
          </a:bodyPr>
          <a:lstStyle/>
          <a:p>
            <a:pPr algn="l">
              <a:spcAft>
                <a:spcPts val="0"/>
              </a:spcAft>
            </a:pPr>
            <a:r>
              <a:rPr lang="en-US" sz="700" b="1" i="1" dirty="0">
                <a:solidFill>
                  <a:schemeClr val="tx1">
                    <a:lumMod val="50000"/>
                    <a:lumOff val="50000"/>
                  </a:schemeClr>
                </a:solidFill>
                <a:effectLst/>
                <a:latin typeface="Arial"/>
                <a:ea typeface="Times New Roman"/>
                <a:cs typeface="Times New Roman"/>
              </a:rPr>
              <a:t>This project has received funding from the European Union’s HORIZON Framework </a:t>
            </a:r>
            <a:r>
              <a:rPr lang="en-US" sz="700" b="1" i="1" dirty="0" err="1">
                <a:solidFill>
                  <a:schemeClr val="tx1">
                    <a:lumMod val="50000"/>
                    <a:lumOff val="50000"/>
                  </a:schemeClr>
                </a:solidFill>
                <a:effectLst/>
                <a:latin typeface="Arial"/>
                <a:ea typeface="Times New Roman"/>
                <a:cs typeface="Times New Roman"/>
              </a:rPr>
              <a:t>Programme</a:t>
            </a:r>
            <a:r>
              <a:rPr lang="en-US" sz="700" b="1" i="1" dirty="0">
                <a:solidFill>
                  <a:schemeClr val="tx1">
                    <a:lumMod val="50000"/>
                    <a:lumOff val="50000"/>
                  </a:schemeClr>
                </a:solidFill>
                <a:effectLst/>
                <a:latin typeface="Arial"/>
                <a:ea typeface="Times New Roman"/>
                <a:cs typeface="Times New Roman"/>
              </a:rPr>
              <a:t> for research, technological development and demonstration under grant agreement no 731845.</a:t>
            </a:r>
            <a:endParaRPr lang="es-ES_tradnl" sz="700" i="1" dirty="0">
              <a:solidFill>
                <a:schemeClr val="tx1">
                  <a:lumMod val="50000"/>
                  <a:lumOff val="50000"/>
                </a:schemeClr>
              </a:solidFill>
              <a:effectLst/>
              <a:latin typeface="Arial"/>
              <a:ea typeface="Times New Roman"/>
              <a:cs typeface="Times New Roman"/>
            </a:endParaRPr>
          </a:p>
        </p:txBody>
      </p:sp>
      <p:pic>
        <p:nvPicPr>
          <p:cNvPr id="6" name="Imagen 1">
            <a:extLst>
              <a:ext uri="{FF2B5EF4-FFF2-40B4-BE49-F238E27FC236}">
                <a16:creationId xmlns:a16="http://schemas.microsoft.com/office/drawing/2014/main" id="{D452E305-F971-A84C-AA82-C17B99CE7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218" y="6409965"/>
            <a:ext cx="432000" cy="288000"/>
          </a:xfrm>
          <a:prstGeom prst="rect">
            <a:avLst/>
          </a:prstGeom>
        </p:spPr>
      </p:pic>
    </p:spTree>
    <p:extLst>
      <p:ext uri="{BB962C8B-B14F-4D97-AF65-F5344CB8AC3E}">
        <p14:creationId xmlns:p14="http://schemas.microsoft.com/office/powerpoint/2010/main" val="1653747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Multiparty Recognition Framework</a:t>
            </a:r>
            <a:br>
              <a:rPr lang="en-GB" dirty="0"/>
            </a:br>
            <a:r>
              <a:rPr lang="en-GB" b="0" dirty="0"/>
              <a:t>Requirements Collection and Analysis</a:t>
            </a:r>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30</a:t>
            </a:fld>
            <a:endParaRPr lang="en-GB" dirty="0"/>
          </a:p>
        </p:txBody>
      </p:sp>
      <p:pic>
        <p:nvPicPr>
          <p:cNvPr id="6" name="Slika 59">
            <a:extLst>
              <a:ext uri="{FF2B5EF4-FFF2-40B4-BE49-F238E27FC236}">
                <a16:creationId xmlns:a16="http://schemas.microsoft.com/office/drawing/2014/main" id="{D8856B74-5D1D-004E-8B0E-6AEF25D4A22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83110" y="1253613"/>
            <a:ext cx="7595419" cy="3834581"/>
          </a:xfrm>
          <a:prstGeom prst="rect">
            <a:avLst/>
          </a:prstGeom>
          <a:noFill/>
        </p:spPr>
      </p:pic>
      <p:graphicFrame>
        <p:nvGraphicFramePr>
          <p:cNvPr id="7" name="Chart 6">
            <a:extLst>
              <a:ext uri="{FF2B5EF4-FFF2-40B4-BE49-F238E27FC236}">
                <a16:creationId xmlns:a16="http://schemas.microsoft.com/office/drawing/2014/main" id="{596CE5FE-0D0F-B541-A039-D237D9F73BC2}"/>
              </a:ext>
            </a:extLst>
          </p:cNvPr>
          <p:cNvGraphicFramePr/>
          <p:nvPr>
            <p:extLst/>
          </p:nvPr>
        </p:nvGraphicFramePr>
        <p:xfrm>
          <a:off x="8430504" y="4528221"/>
          <a:ext cx="2765600" cy="2255830"/>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Elbow Connector 9">
            <a:extLst>
              <a:ext uri="{FF2B5EF4-FFF2-40B4-BE49-F238E27FC236}">
                <a16:creationId xmlns:a16="http://schemas.microsoft.com/office/drawing/2014/main" id="{1047B210-A992-704B-BB48-2FA511C12A1D}"/>
              </a:ext>
            </a:extLst>
          </p:cNvPr>
          <p:cNvCxnSpPr>
            <a:cxnSpLocks/>
          </p:cNvCxnSpPr>
          <p:nvPr/>
        </p:nvCxnSpPr>
        <p:spPr>
          <a:xfrm>
            <a:off x="4984955" y="4395020"/>
            <a:ext cx="3893574" cy="1106130"/>
          </a:xfrm>
          <a:prstGeom prst="bentConnector3">
            <a:avLst>
              <a:gd name="adj1" fmla="val 2443"/>
            </a:avLst>
          </a:prstGeom>
          <a:ln w="190500">
            <a:tailEnd type="triangle"/>
          </a:ln>
        </p:spPr>
        <p:style>
          <a:lnRef idx="1">
            <a:schemeClr val="accent1"/>
          </a:lnRef>
          <a:fillRef idx="0">
            <a:schemeClr val="accent1"/>
          </a:fillRef>
          <a:effectRef idx="0">
            <a:schemeClr val="accent1"/>
          </a:effectRef>
          <a:fontRef idx="minor">
            <a:schemeClr val="tx1"/>
          </a:fontRef>
        </p:style>
      </p:cxnSp>
      <p:sp>
        <p:nvSpPr>
          <p:cNvPr id="8" name="Fußzeilenplatzhalter 7">
            <a:extLst>
              <a:ext uri="{FF2B5EF4-FFF2-40B4-BE49-F238E27FC236}">
                <a16:creationId xmlns:a16="http://schemas.microsoft.com/office/drawing/2014/main" id="{52674EBB-A598-9042-B3D9-4E94BA88F87C}"/>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9" name="Datumsplatzhalter 6">
            <a:extLst>
              <a:ext uri="{FF2B5EF4-FFF2-40B4-BE49-F238E27FC236}">
                <a16:creationId xmlns:a16="http://schemas.microsoft.com/office/drawing/2014/main" id="{CD270767-7CDC-1B4C-8064-EE854E4DD0EA}"/>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428966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DE5091E-C19A-B646-8737-0F7CAAB7B4E3}"/>
              </a:ext>
            </a:extLst>
          </p:cNvPr>
          <p:cNvPicPr>
            <a:picLocks noGrp="1" noChangeAspect="1"/>
          </p:cNvPicPr>
          <p:nvPr>
            <p:ph idx="1"/>
          </p:nvPr>
        </p:nvPicPr>
        <p:blipFill>
          <a:blip r:embed="rId6"/>
          <a:stretch>
            <a:fillRect/>
          </a:stretch>
        </p:blipFill>
        <p:spPr>
          <a:xfrm>
            <a:off x="4713469" y="1381887"/>
            <a:ext cx="7101651" cy="5164838"/>
          </a:xfrm>
        </p:spPr>
      </p:pic>
      <p:sp>
        <p:nvSpPr>
          <p:cNvPr id="2" name="Title 1">
            <a:extLst>
              <a:ext uri="{FF2B5EF4-FFF2-40B4-BE49-F238E27FC236}">
                <a16:creationId xmlns:a16="http://schemas.microsoft.com/office/drawing/2014/main" id="{CA5912BF-91F4-A24A-A18D-2B84AD1AFD5C}"/>
              </a:ext>
            </a:extLst>
          </p:cNvPr>
          <p:cNvSpPr>
            <a:spLocks noGrp="1"/>
          </p:cNvSpPr>
          <p:nvPr>
            <p:ph type="title"/>
          </p:nvPr>
        </p:nvSpPr>
        <p:spPr/>
        <p:txBody>
          <a:bodyPr>
            <a:normAutofit/>
          </a:bodyPr>
          <a:lstStyle/>
          <a:p>
            <a:pPr>
              <a:spcAft>
                <a:spcPts val="1200"/>
              </a:spcAft>
            </a:pPr>
            <a:r>
              <a:rPr lang="en-GB" dirty="0"/>
              <a:t>Multiparty Recognition Framework</a:t>
            </a:r>
            <a:br>
              <a:rPr lang="en-GB" dirty="0"/>
            </a:br>
            <a:r>
              <a:rPr lang="en-GB" b="0" dirty="0"/>
              <a:t>Lifecycle Govern Phase</a:t>
            </a:r>
            <a:endParaRPr lang="en-US" dirty="0"/>
          </a:p>
        </p:txBody>
      </p:sp>
      <p:sp>
        <p:nvSpPr>
          <p:cNvPr id="5" name="Slide Number Placeholder 4">
            <a:extLst>
              <a:ext uri="{FF2B5EF4-FFF2-40B4-BE49-F238E27FC236}">
                <a16:creationId xmlns:a16="http://schemas.microsoft.com/office/drawing/2014/main" id="{5076FA8F-A2F0-D148-BF19-3A71C2DCACA2}"/>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t>31</a:t>
            </a:fld>
            <a:endParaRPr lang="de-DE"/>
          </a:p>
        </p:txBody>
      </p:sp>
      <p:grpSp>
        <p:nvGrpSpPr>
          <p:cNvPr id="12" name="Group 11">
            <a:extLst>
              <a:ext uri="{FF2B5EF4-FFF2-40B4-BE49-F238E27FC236}">
                <a16:creationId xmlns:a16="http://schemas.microsoft.com/office/drawing/2014/main" id="{FCDEF1BD-467A-E341-81F7-D2AA445FCF6B}"/>
              </a:ext>
            </a:extLst>
          </p:cNvPr>
          <p:cNvGrpSpPr/>
          <p:nvPr/>
        </p:nvGrpSpPr>
        <p:grpSpPr>
          <a:xfrm>
            <a:off x="7523176" y="1741410"/>
            <a:ext cx="512064" cy="512064"/>
            <a:chOff x="7651007" y="2565724"/>
            <a:chExt cx="512064" cy="512064"/>
          </a:xfrm>
        </p:grpSpPr>
        <p:sp>
          <p:nvSpPr>
            <p:cNvPr id="13" name="Oval 12">
              <a:extLst>
                <a:ext uri="{FF2B5EF4-FFF2-40B4-BE49-F238E27FC236}">
                  <a16:creationId xmlns:a16="http://schemas.microsoft.com/office/drawing/2014/main" id="{E8CABF4D-957C-0F42-A8CD-7CBA7D52AF56}"/>
                </a:ext>
              </a:extLst>
            </p:cNvPr>
            <p:cNvSpPr/>
            <p:nvPr/>
          </p:nvSpPr>
          <p:spPr>
            <a:xfrm>
              <a:off x="7651007" y="2565724"/>
              <a:ext cx="512064" cy="51206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98A2040-967D-2E4A-A53E-3B5B3625C8AF}"/>
                </a:ext>
              </a:extLst>
            </p:cNvPr>
            <p:cNvSpPr txBox="1"/>
            <p:nvPr/>
          </p:nvSpPr>
          <p:spPr>
            <a:xfrm>
              <a:off x="7736960" y="2587754"/>
              <a:ext cx="417102" cy="461665"/>
            </a:xfrm>
            <a:prstGeom prst="rect">
              <a:avLst/>
            </a:prstGeom>
            <a:noFill/>
          </p:spPr>
          <p:txBody>
            <a:bodyPr wrap="none" rtlCol="0">
              <a:spAutoFit/>
            </a:bodyPr>
            <a:lstStyle/>
            <a:p>
              <a:r>
                <a:rPr lang="en-US" sz="2400" dirty="0">
                  <a:solidFill>
                    <a:schemeClr val="bg1"/>
                  </a:solidFill>
                </a:rPr>
                <a:t>1.</a:t>
              </a:r>
            </a:p>
          </p:txBody>
        </p:sp>
      </p:grpSp>
      <p:grpSp>
        <p:nvGrpSpPr>
          <p:cNvPr id="11" name="Group 10">
            <a:extLst>
              <a:ext uri="{FF2B5EF4-FFF2-40B4-BE49-F238E27FC236}">
                <a16:creationId xmlns:a16="http://schemas.microsoft.com/office/drawing/2014/main" id="{DB1A3AFD-CA20-2E49-A716-AC18E969BD93}"/>
              </a:ext>
            </a:extLst>
          </p:cNvPr>
          <p:cNvGrpSpPr/>
          <p:nvPr/>
        </p:nvGrpSpPr>
        <p:grpSpPr>
          <a:xfrm>
            <a:off x="6840807" y="3795074"/>
            <a:ext cx="512064" cy="512064"/>
            <a:chOff x="6978590" y="4319283"/>
            <a:chExt cx="512064" cy="512064"/>
          </a:xfrm>
        </p:grpSpPr>
        <p:sp>
          <p:nvSpPr>
            <p:cNvPr id="20" name="Oval 19">
              <a:extLst>
                <a:ext uri="{FF2B5EF4-FFF2-40B4-BE49-F238E27FC236}">
                  <a16:creationId xmlns:a16="http://schemas.microsoft.com/office/drawing/2014/main" id="{AF746CC8-CCA8-AF49-A612-9D93C9E22382}"/>
                </a:ext>
              </a:extLst>
            </p:cNvPr>
            <p:cNvSpPr/>
            <p:nvPr/>
          </p:nvSpPr>
          <p:spPr>
            <a:xfrm>
              <a:off x="6978590" y="4319283"/>
              <a:ext cx="512064" cy="51206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F3E1FF5-045E-9A4D-8A32-11A2B02B711F}"/>
                </a:ext>
              </a:extLst>
            </p:cNvPr>
            <p:cNvSpPr txBox="1"/>
            <p:nvPr/>
          </p:nvSpPr>
          <p:spPr>
            <a:xfrm>
              <a:off x="7064543" y="4341313"/>
              <a:ext cx="417102" cy="461665"/>
            </a:xfrm>
            <a:prstGeom prst="rect">
              <a:avLst/>
            </a:prstGeom>
            <a:noFill/>
          </p:spPr>
          <p:txBody>
            <a:bodyPr wrap="none" rtlCol="0">
              <a:spAutoFit/>
            </a:bodyPr>
            <a:lstStyle/>
            <a:p>
              <a:r>
                <a:rPr lang="en-US" sz="2400" dirty="0">
                  <a:solidFill>
                    <a:schemeClr val="bg1"/>
                  </a:solidFill>
                </a:rPr>
                <a:t>2.</a:t>
              </a:r>
            </a:p>
          </p:txBody>
        </p:sp>
      </p:grpSp>
      <p:grpSp>
        <p:nvGrpSpPr>
          <p:cNvPr id="10" name="Group 9">
            <a:extLst>
              <a:ext uri="{FF2B5EF4-FFF2-40B4-BE49-F238E27FC236}">
                <a16:creationId xmlns:a16="http://schemas.microsoft.com/office/drawing/2014/main" id="{E89DC554-6F07-5941-BAA9-CFEF00C5B423}"/>
              </a:ext>
            </a:extLst>
          </p:cNvPr>
          <p:cNvGrpSpPr/>
          <p:nvPr/>
        </p:nvGrpSpPr>
        <p:grpSpPr>
          <a:xfrm>
            <a:off x="4455766" y="1777522"/>
            <a:ext cx="512064" cy="512064"/>
            <a:chOff x="4853884" y="2532890"/>
            <a:chExt cx="512064" cy="512064"/>
          </a:xfrm>
        </p:grpSpPr>
        <p:sp>
          <p:nvSpPr>
            <p:cNvPr id="23" name="Oval 22">
              <a:extLst>
                <a:ext uri="{FF2B5EF4-FFF2-40B4-BE49-F238E27FC236}">
                  <a16:creationId xmlns:a16="http://schemas.microsoft.com/office/drawing/2014/main" id="{A160D7A7-2A3B-3E4B-977E-C378ADAF03E8}"/>
                </a:ext>
              </a:extLst>
            </p:cNvPr>
            <p:cNvSpPr/>
            <p:nvPr/>
          </p:nvSpPr>
          <p:spPr>
            <a:xfrm>
              <a:off x="4853884" y="2532890"/>
              <a:ext cx="512064" cy="51206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97E7D01-98AE-B945-B8EB-3603EE2F368F}"/>
                </a:ext>
              </a:extLst>
            </p:cNvPr>
            <p:cNvSpPr txBox="1"/>
            <p:nvPr/>
          </p:nvSpPr>
          <p:spPr>
            <a:xfrm>
              <a:off x="4939837" y="2554920"/>
              <a:ext cx="417102" cy="461665"/>
            </a:xfrm>
            <a:prstGeom prst="rect">
              <a:avLst/>
            </a:prstGeom>
            <a:noFill/>
          </p:spPr>
          <p:txBody>
            <a:bodyPr wrap="none" rtlCol="0">
              <a:spAutoFit/>
            </a:bodyPr>
            <a:lstStyle/>
            <a:p>
              <a:r>
                <a:rPr lang="en-US" sz="2400" dirty="0">
                  <a:solidFill>
                    <a:schemeClr val="bg1"/>
                  </a:solidFill>
                </a:rPr>
                <a:t>3.</a:t>
              </a:r>
            </a:p>
          </p:txBody>
        </p:sp>
      </p:grpSp>
      <p:sp>
        <p:nvSpPr>
          <p:cNvPr id="33" name="AutoShape 12">
            <a:extLst>
              <a:ext uri="{FF2B5EF4-FFF2-40B4-BE49-F238E27FC236}">
                <a16:creationId xmlns:a16="http://schemas.microsoft.com/office/drawing/2014/main" id="{001FA591-7C76-E84C-B95A-DC402818E1B4}"/>
              </a:ext>
            </a:extLst>
          </p:cNvPr>
          <p:cNvSpPr>
            <a:spLocks noChangeAspect="1" noChangeArrowheads="1" noTextEdit="1"/>
          </p:cNvSpPr>
          <p:nvPr/>
        </p:nvSpPr>
        <p:spPr bwMode="gray">
          <a:xfrm>
            <a:off x="1523318" y="2385373"/>
            <a:ext cx="1419972" cy="1342341"/>
          </a:xfrm>
          <a:prstGeom prst="rect">
            <a:avLst/>
          </a:prstGeom>
          <a:noFill/>
          <a:ln w="9525">
            <a:noFill/>
            <a:miter lim="800000"/>
            <a:headEnd/>
            <a:tailEnd/>
          </a:ln>
        </p:spPr>
        <p:txBody>
          <a:bodyPr/>
          <a:lstStyle/>
          <a:p>
            <a:pPr>
              <a:defRPr/>
            </a:pPr>
            <a:endParaRPr lang="en-GB" kern="0">
              <a:solidFill>
                <a:sysClr val="windowText" lastClr="000000"/>
              </a:solidFill>
            </a:endParaRPr>
          </a:p>
        </p:txBody>
      </p:sp>
      <p:sp>
        <p:nvSpPr>
          <p:cNvPr id="34" name="Freeform 50">
            <a:extLst>
              <a:ext uri="{FF2B5EF4-FFF2-40B4-BE49-F238E27FC236}">
                <a16:creationId xmlns:a16="http://schemas.microsoft.com/office/drawing/2014/main" id="{F30D0D77-4A45-7F48-9C43-164C2291E521}"/>
              </a:ext>
            </a:extLst>
          </p:cNvPr>
          <p:cNvSpPr>
            <a:spLocks/>
          </p:cNvSpPr>
          <p:nvPr>
            <p:custDataLst>
              <p:tags r:id="rId1"/>
            </p:custDataLst>
          </p:nvPr>
        </p:nvSpPr>
        <p:spPr bwMode="gray">
          <a:xfrm>
            <a:off x="767648" y="3577913"/>
            <a:ext cx="2994774" cy="1138435"/>
          </a:xfrm>
          <a:custGeom>
            <a:avLst/>
            <a:gdLst>
              <a:gd name="T0" fmla="*/ 9192 w 498"/>
              <a:gd name="T1" fmla="*/ 0 h 200"/>
              <a:gd name="T2" fmla="*/ 9103 w 498"/>
              <a:gd name="T3" fmla="*/ 112 h 200"/>
              <a:gd name="T4" fmla="*/ 3131 w 498"/>
              <a:gd name="T5" fmla="*/ 1456 h 200"/>
              <a:gd name="T6" fmla="*/ 1831 w 498"/>
              <a:gd name="T7" fmla="*/ 498 h 200"/>
              <a:gd name="T8" fmla="*/ 441 w 498"/>
              <a:gd name="T9" fmla="*/ 275 h 200"/>
              <a:gd name="T10" fmla="*/ 0 w 498"/>
              <a:gd name="T11" fmla="*/ 1366 h 200"/>
              <a:gd name="T12" fmla="*/ 5310 w 498"/>
              <a:gd name="T13" fmla="*/ 3689 h 200"/>
              <a:gd name="T14" fmla="*/ 10976 w 498"/>
              <a:gd name="T15" fmla="*/ 868 h 200"/>
              <a:gd name="T16" fmla="*/ 9634 w 498"/>
              <a:gd name="T17" fmla="*/ 1108 h 200"/>
              <a:gd name="T18" fmla="*/ 9192 w 498"/>
              <a:gd name="T19" fmla="*/ 0 h 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8"/>
              <a:gd name="T31" fmla="*/ 0 h 200"/>
              <a:gd name="T32" fmla="*/ 498 w 498"/>
              <a:gd name="T33" fmla="*/ 200 h 2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8" h="200">
                <a:moveTo>
                  <a:pt x="417" y="0"/>
                </a:moveTo>
                <a:cubicBezTo>
                  <a:pt x="415" y="2"/>
                  <a:pt x="414" y="4"/>
                  <a:pt x="413" y="6"/>
                </a:cubicBezTo>
                <a:cubicBezTo>
                  <a:pt x="358" y="101"/>
                  <a:pt x="237" y="134"/>
                  <a:pt x="142" y="79"/>
                </a:cubicBezTo>
                <a:cubicBezTo>
                  <a:pt x="118" y="66"/>
                  <a:pt x="99" y="48"/>
                  <a:pt x="83" y="27"/>
                </a:cubicBezTo>
                <a:cubicBezTo>
                  <a:pt x="20" y="15"/>
                  <a:pt x="20" y="15"/>
                  <a:pt x="20" y="15"/>
                </a:cubicBezTo>
                <a:cubicBezTo>
                  <a:pt x="0" y="74"/>
                  <a:pt x="0" y="74"/>
                  <a:pt x="0" y="74"/>
                </a:cubicBezTo>
                <a:cubicBezTo>
                  <a:pt x="53" y="150"/>
                  <a:pt x="141" y="200"/>
                  <a:pt x="241" y="200"/>
                </a:cubicBezTo>
                <a:cubicBezTo>
                  <a:pt x="352" y="200"/>
                  <a:pt x="449" y="138"/>
                  <a:pt x="498" y="47"/>
                </a:cubicBezTo>
                <a:cubicBezTo>
                  <a:pt x="437" y="60"/>
                  <a:pt x="437" y="60"/>
                  <a:pt x="437" y="60"/>
                </a:cubicBezTo>
                <a:lnTo>
                  <a:pt x="417" y="0"/>
                </a:lnTo>
                <a:close/>
              </a:path>
            </a:pathLst>
          </a:custGeom>
          <a:solidFill>
            <a:srgbClr val="002060">
              <a:alpha val="40000"/>
            </a:srgbClr>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35" name="Freeform 51">
            <a:extLst>
              <a:ext uri="{FF2B5EF4-FFF2-40B4-BE49-F238E27FC236}">
                <a16:creationId xmlns:a16="http://schemas.microsoft.com/office/drawing/2014/main" id="{3E0FE6DF-4C85-9747-92C1-5B1AFDA927CC}"/>
              </a:ext>
            </a:extLst>
          </p:cNvPr>
          <p:cNvSpPr>
            <a:spLocks/>
          </p:cNvSpPr>
          <p:nvPr>
            <p:custDataLst>
              <p:tags r:id="rId2"/>
            </p:custDataLst>
          </p:nvPr>
        </p:nvSpPr>
        <p:spPr bwMode="gray">
          <a:xfrm>
            <a:off x="455105" y="1387188"/>
            <a:ext cx="1863727" cy="2532653"/>
          </a:xfrm>
          <a:custGeom>
            <a:avLst/>
            <a:gdLst>
              <a:gd name="T0" fmla="*/ 2732 w 310"/>
              <a:gd name="T1" fmla="*/ 7322 h 445"/>
              <a:gd name="T2" fmla="*/ 2666 w 310"/>
              <a:gd name="T3" fmla="*/ 3560 h 445"/>
              <a:gd name="T4" fmla="*/ 5904 w 310"/>
              <a:gd name="T5" fmla="*/ 1752 h 445"/>
              <a:gd name="T6" fmla="*/ 6829 w 310"/>
              <a:gd name="T7" fmla="*/ 867 h 445"/>
              <a:gd name="T8" fmla="*/ 5928 w 310"/>
              <a:gd name="T9" fmla="*/ 0 h 445"/>
              <a:gd name="T10" fmla="*/ 0 w 310"/>
              <a:gd name="T11" fmla="*/ 5385 h 445"/>
              <a:gd name="T12" fmla="*/ 948 w 310"/>
              <a:gd name="T13" fmla="*/ 8207 h 445"/>
              <a:gd name="T14" fmla="*/ 1408 w 310"/>
              <a:gd name="T15" fmla="*/ 7099 h 445"/>
              <a:gd name="T16" fmla="*/ 2732 w 310"/>
              <a:gd name="T17" fmla="*/ 7322 h 4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0"/>
              <a:gd name="T28" fmla="*/ 0 h 445"/>
              <a:gd name="T29" fmla="*/ 310 w 310"/>
              <a:gd name="T30" fmla="*/ 445 h 4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0" h="445">
                <a:moveTo>
                  <a:pt x="124" y="397"/>
                </a:moveTo>
                <a:cubicBezTo>
                  <a:pt x="87" y="337"/>
                  <a:pt x="83" y="259"/>
                  <a:pt x="121" y="193"/>
                </a:cubicBezTo>
                <a:cubicBezTo>
                  <a:pt x="153" y="137"/>
                  <a:pt x="208" y="103"/>
                  <a:pt x="268" y="95"/>
                </a:cubicBezTo>
                <a:cubicBezTo>
                  <a:pt x="310" y="47"/>
                  <a:pt x="310" y="47"/>
                  <a:pt x="310" y="47"/>
                </a:cubicBezTo>
                <a:cubicBezTo>
                  <a:pt x="269" y="0"/>
                  <a:pt x="269" y="0"/>
                  <a:pt x="269" y="0"/>
                </a:cubicBezTo>
                <a:cubicBezTo>
                  <a:pt x="119" y="13"/>
                  <a:pt x="0" y="139"/>
                  <a:pt x="0" y="292"/>
                </a:cubicBezTo>
                <a:cubicBezTo>
                  <a:pt x="0" y="348"/>
                  <a:pt x="16" y="401"/>
                  <a:pt x="43" y="445"/>
                </a:cubicBezTo>
                <a:cubicBezTo>
                  <a:pt x="64" y="385"/>
                  <a:pt x="64" y="385"/>
                  <a:pt x="64" y="385"/>
                </a:cubicBezTo>
                <a:lnTo>
                  <a:pt x="124" y="397"/>
                </a:lnTo>
                <a:close/>
              </a:path>
            </a:pathLst>
          </a:custGeom>
          <a:solidFill>
            <a:srgbClr val="3879C8"/>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36" name="Freeform 52">
            <a:extLst>
              <a:ext uri="{FF2B5EF4-FFF2-40B4-BE49-F238E27FC236}">
                <a16:creationId xmlns:a16="http://schemas.microsoft.com/office/drawing/2014/main" id="{75B6683D-0F62-FB40-9F7B-5B9E164EEC0D}"/>
              </a:ext>
            </a:extLst>
          </p:cNvPr>
          <p:cNvSpPr>
            <a:spLocks/>
          </p:cNvSpPr>
          <p:nvPr>
            <p:custDataLst>
              <p:tags r:id="rId3"/>
            </p:custDataLst>
          </p:nvPr>
        </p:nvSpPr>
        <p:spPr bwMode="gray">
          <a:xfrm>
            <a:off x="2174089" y="1381887"/>
            <a:ext cx="1804806" cy="2446508"/>
          </a:xfrm>
          <a:custGeom>
            <a:avLst/>
            <a:gdLst>
              <a:gd name="T0" fmla="*/ 0 w 300"/>
              <a:gd name="T1" fmla="*/ 1752 h 430"/>
              <a:gd name="T2" fmla="*/ 2339 w 300"/>
              <a:gd name="T3" fmla="*/ 2228 h 430"/>
              <a:gd name="T4" fmla="*/ 4213 w 300"/>
              <a:gd name="T5" fmla="*/ 6800 h 430"/>
              <a:gd name="T6" fmla="*/ 4654 w 300"/>
              <a:gd name="T7" fmla="*/ 7925 h 430"/>
              <a:gd name="T8" fmla="*/ 5998 w 300"/>
              <a:gd name="T9" fmla="*/ 7702 h 430"/>
              <a:gd name="T10" fmla="*/ 6618 w 300"/>
              <a:gd name="T11" fmla="*/ 5401 h 430"/>
              <a:gd name="T12" fmla="*/ 155 w 300"/>
              <a:gd name="T13" fmla="*/ 0 h 430"/>
              <a:gd name="T14" fmla="*/ 0 w 300"/>
              <a:gd name="T15" fmla="*/ 17 h 430"/>
              <a:gd name="T16" fmla="*/ 925 w 300"/>
              <a:gd name="T17" fmla="*/ 884 h 430"/>
              <a:gd name="T18" fmla="*/ 0 w 300"/>
              <a:gd name="T19" fmla="*/ 1752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430"/>
              <a:gd name="T32" fmla="*/ 300 w 300"/>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430">
                <a:moveTo>
                  <a:pt x="0" y="95"/>
                </a:moveTo>
                <a:cubicBezTo>
                  <a:pt x="36" y="94"/>
                  <a:pt x="73" y="102"/>
                  <a:pt x="106" y="121"/>
                </a:cubicBezTo>
                <a:cubicBezTo>
                  <a:pt x="193" y="172"/>
                  <a:pt x="228" y="278"/>
                  <a:pt x="191" y="369"/>
                </a:cubicBezTo>
                <a:cubicBezTo>
                  <a:pt x="211" y="430"/>
                  <a:pt x="211" y="430"/>
                  <a:pt x="211" y="430"/>
                </a:cubicBezTo>
                <a:cubicBezTo>
                  <a:pt x="272" y="418"/>
                  <a:pt x="272" y="418"/>
                  <a:pt x="272" y="418"/>
                </a:cubicBezTo>
                <a:cubicBezTo>
                  <a:pt x="290" y="380"/>
                  <a:pt x="300" y="338"/>
                  <a:pt x="300" y="293"/>
                </a:cubicBezTo>
                <a:cubicBezTo>
                  <a:pt x="300" y="132"/>
                  <a:pt x="169" y="0"/>
                  <a:pt x="7" y="0"/>
                </a:cubicBezTo>
                <a:cubicBezTo>
                  <a:pt x="5" y="0"/>
                  <a:pt x="2" y="1"/>
                  <a:pt x="0" y="1"/>
                </a:cubicBezTo>
                <a:cubicBezTo>
                  <a:pt x="42" y="48"/>
                  <a:pt x="42" y="48"/>
                  <a:pt x="42" y="48"/>
                </a:cubicBezTo>
                <a:lnTo>
                  <a:pt x="0" y="95"/>
                </a:lnTo>
                <a:close/>
              </a:path>
            </a:pathLst>
          </a:custGeom>
          <a:solidFill>
            <a:srgbClr val="00B0F0">
              <a:alpha val="40000"/>
            </a:srgbClr>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37" name="TextBox 36">
            <a:extLst>
              <a:ext uri="{FF2B5EF4-FFF2-40B4-BE49-F238E27FC236}">
                <a16:creationId xmlns:a16="http://schemas.microsoft.com/office/drawing/2014/main" id="{566CB359-8B1D-2749-AE4F-89B0B41CDE01}"/>
              </a:ext>
            </a:extLst>
          </p:cNvPr>
          <p:cNvSpPr txBox="1"/>
          <p:nvPr/>
        </p:nvSpPr>
        <p:spPr>
          <a:xfrm rot="18090257">
            <a:off x="750975" y="2050876"/>
            <a:ext cx="1645733" cy="1234751"/>
          </a:xfrm>
          <a:prstGeom prst="rect">
            <a:avLst/>
          </a:prstGeom>
          <a:noFill/>
        </p:spPr>
        <p:txBody>
          <a:bodyPr wrap="square" lIns="0" tIns="0" rIns="0" bIns="0" rtlCol="0" anchor="ctr">
            <a:prstTxWarp prst="textArchUp">
              <a:avLst/>
            </a:prstTxWarp>
            <a:noAutofit/>
          </a:bodyPr>
          <a:lstStyle/>
          <a:p>
            <a:pPr algn="ctr">
              <a:spcAft>
                <a:spcPts val="900"/>
              </a:spcAft>
            </a:pPr>
            <a:r>
              <a:rPr lang="en-GB" sz="2400" dirty="0">
                <a:solidFill>
                  <a:srgbClr val="FFFFFF"/>
                </a:solidFill>
              </a:rPr>
              <a:t>3. Govern</a:t>
            </a:r>
          </a:p>
        </p:txBody>
      </p:sp>
      <p:sp>
        <p:nvSpPr>
          <p:cNvPr id="38" name="TextBox 37">
            <a:extLst>
              <a:ext uri="{FF2B5EF4-FFF2-40B4-BE49-F238E27FC236}">
                <a16:creationId xmlns:a16="http://schemas.microsoft.com/office/drawing/2014/main" id="{A4785408-26CD-0D4B-8C1C-89D18E393039}"/>
              </a:ext>
            </a:extLst>
          </p:cNvPr>
          <p:cNvSpPr txBox="1"/>
          <p:nvPr/>
        </p:nvSpPr>
        <p:spPr>
          <a:xfrm>
            <a:off x="1331640" y="3576343"/>
            <a:ext cx="1760867" cy="947801"/>
          </a:xfrm>
          <a:prstGeom prst="rect">
            <a:avLst/>
          </a:prstGeom>
          <a:noFill/>
        </p:spPr>
        <p:txBody>
          <a:bodyPr wrap="square" lIns="0" tIns="0" rIns="0" bIns="0" rtlCol="0" anchor="ctr">
            <a:prstTxWarp prst="textArchDown">
              <a:avLst/>
            </a:prstTxWarp>
            <a:noAutofit/>
          </a:bodyPr>
          <a:lstStyle/>
          <a:p>
            <a:pPr algn="ctr">
              <a:spcAft>
                <a:spcPts val="900"/>
              </a:spcAft>
            </a:pPr>
            <a:r>
              <a:rPr lang="en-GB" sz="2400" dirty="0">
                <a:solidFill>
                  <a:srgbClr val="FFFFFF"/>
                </a:solidFill>
                <a:latin typeface="Calibri" panose="020F0502020204030204" pitchFamily="34" charset="0"/>
                <a:cs typeface="Calibri" panose="020F0502020204030204" pitchFamily="34" charset="0"/>
              </a:rPr>
              <a:t>2. Execute</a:t>
            </a:r>
          </a:p>
        </p:txBody>
      </p:sp>
      <p:sp>
        <p:nvSpPr>
          <p:cNvPr id="39" name="TextBox 38">
            <a:extLst>
              <a:ext uri="{FF2B5EF4-FFF2-40B4-BE49-F238E27FC236}">
                <a16:creationId xmlns:a16="http://schemas.microsoft.com/office/drawing/2014/main" id="{431D6996-D1C0-AD44-BF93-DDEDAEF43EF0}"/>
              </a:ext>
            </a:extLst>
          </p:cNvPr>
          <p:cNvSpPr txBox="1"/>
          <p:nvPr/>
        </p:nvSpPr>
        <p:spPr>
          <a:xfrm rot="3323311">
            <a:off x="2054760" y="2039131"/>
            <a:ext cx="1645733" cy="1234751"/>
          </a:xfrm>
          <a:prstGeom prst="rect">
            <a:avLst/>
          </a:prstGeom>
          <a:noFill/>
        </p:spPr>
        <p:txBody>
          <a:bodyPr wrap="square" lIns="0" tIns="0" rIns="0" bIns="0" rtlCol="0" anchor="ctr">
            <a:prstTxWarp prst="textArchUp">
              <a:avLst/>
            </a:prstTxWarp>
            <a:noAutofit/>
          </a:bodyPr>
          <a:lstStyle/>
          <a:p>
            <a:pPr algn="ctr">
              <a:spcAft>
                <a:spcPts val="900"/>
              </a:spcAft>
            </a:pPr>
            <a:r>
              <a:rPr lang="en-GB" sz="2400" dirty="0">
                <a:solidFill>
                  <a:srgbClr val="FFFFFF"/>
                </a:solidFill>
                <a:latin typeface="Calibri" panose="020F0502020204030204" pitchFamily="34" charset="0"/>
                <a:cs typeface="Calibri" panose="020F0502020204030204" pitchFamily="34" charset="0"/>
              </a:rPr>
              <a:t>1. Evaluate</a:t>
            </a:r>
          </a:p>
        </p:txBody>
      </p:sp>
      <p:sp>
        <p:nvSpPr>
          <p:cNvPr id="40" name="TextBox 39">
            <a:extLst>
              <a:ext uri="{FF2B5EF4-FFF2-40B4-BE49-F238E27FC236}">
                <a16:creationId xmlns:a16="http://schemas.microsoft.com/office/drawing/2014/main" id="{C1B0FD62-B8B1-0444-B391-2A0DB240A9C2}"/>
              </a:ext>
            </a:extLst>
          </p:cNvPr>
          <p:cNvSpPr txBox="1"/>
          <p:nvPr/>
        </p:nvSpPr>
        <p:spPr>
          <a:xfrm>
            <a:off x="1502727" y="2394823"/>
            <a:ext cx="1466876" cy="1323439"/>
          </a:xfrm>
          <a:prstGeom prst="rect">
            <a:avLst/>
          </a:prstGeom>
          <a:noFill/>
        </p:spPr>
        <p:txBody>
          <a:bodyPr wrap="none" rtlCol="0">
            <a:spAutoFit/>
          </a:bodyPr>
          <a:lstStyle/>
          <a:p>
            <a:pPr algn="ctr"/>
            <a:r>
              <a:rPr lang="en-US" sz="2000" dirty="0"/>
              <a:t>Multiparty</a:t>
            </a:r>
          </a:p>
          <a:p>
            <a:pPr algn="ctr"/>
            <a:r>
              <a:rPr lang="en-US" sz="2000" dirty="0"/>
              <a:t>Recognition </a:t>
            </a:r>
            <a:br>
              <a:rPr lang="en-US" sz="2000" dirty="0"/>
            </a:br>
            <a:r>
              <a:rPr lang="en-US" sz="2000" dirty="0"/>
              <a:t>Lifecycle</a:t>
            </a:r>
          </a:p>
          <a:p>
            <a:pPr algn="ctr"/>
            <a:r>
              <a:rPr lang="en-US" sz="2000" dirty="0"/>
              <a:t>Process</a:t>
            </a:r>
          </a:p>
        </p:txBody>
      </p:sp>
      <p:sp>
        <p:nvSpPr>
          <p:cNvPr id="27" name="Rectangle 26">
            <a:extLst>
              <a:ext uri="{FF2B5EF4-FFF2-40B4-BE49-F238E27FC236}">
                <a16:creationId xmlns:a16="http://schemas.microsoft.com/office/drawing/2014/main" id="{F84EC014-47FE-0E43-BDFD-9DDD3C5BDCCC}"/>
              </a:ext>
            </a:extLst>
          </p:cNvPr>
          <p:cNvSpPr/>
          <p:nvPr/>
        </p:nvSpPr>
        <p:spPr>
          <a:xfrm>
            <a:off x="6395852" y="3315108"/>
            <a:ext cx="5157239" cy="3041242"/>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864E4A5-AE90-6F48-ACCC-B2F138BB3894}"/>
              </a:ext>
            </a:extLst>
          </p:cNvPr>
          <p:cNvSpPr/>
          <p:nvPr/>
        </p:nvSpPr>
        <p:spPr>
          <a:xfrm>
            <a:off x="6395853" y="1710685"/>
            <a:ext cx="5157239" cy="1647777"/>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447E04AB-9F15-F449-B1BA-FE100C172B73}"/>
              </a:ext>
            </a:extLst>
          </p:cNvPr>
          <p:cNvSpPr/>
          <p:nvPr/>
        </p:nvSpPr>
        <p:spPr>
          <a:xfrm>
            <a:off x="4089467" y="4036453"/>
            <a:ext cx="582811" cy="48463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E251FB3-F16C-CA41-870C-B9D12AFE8E10}"/>
              </a:ext>
            </a:extLst>
          </p:cNvPr>
          <p:cNvSpPr/>
          <p:nvPr/>
        </p:nvSpPr>
        <p:spPr>
          <a:xfrm>
            <a:off x="218668" y="5057565"/>
            <a:ext cx="4461564" cy="1107996"/>
          </a:xfrm>
          <a:prstGeom prst="rect">
            <a:avLst/>
          </a:prstGeom>
        </p:spPr>
        <p:txBody>
          <a:bodyPr wrap="square">
            <a:spAutoFit/>
          </a:bodyPr>
          <a:lstStyle/>
          <a:p>
            <a:pPr marL="342900" indent="-342900">
              <a:buFont typeface="Arial" panose="020B0604020202020204" pitchFamily="34" charset="0"/>
              <a:buChar char="•"/>
            </a:pPr>
            <a:r>
              <a:rPr lang="en-US" sz="2200" dirty="0"/>
              <a:t>Ensures continuous improvement, maintenance and future sustainability of the framework</a:t>
            </a:r>
          </a:p>
        </p:txBody>
      </p:sp>
      <p:sp>
        <p:nvSpPr>
          <p:cNvPr id="26" name="Fußzeilenplatzhalter 7">
            <a:extLst>
              <a:ext uri="{FF2B5EF4-FFF2-40B4-BE49-F238E27FC236}">
                <a16:creationId xmlns:a16="http://schemas.microsoft.com/office/drawing/2014/main" id="{4269C20F-9924-EC4C-A190-D8425D24C99C}"/>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29" name="Datumsplatzhalter 6">
            <a:extLst>
              <a:ext uri="{FF2B5EF4-FFF2-40B4-BE49-F238E27FC236}">
                <a16:creationId xmlns:a16="http://schemas.microsoft.com/office/drawing/2014/main" id="{47DF81CA-4670-8347-A53D-9188A69BCAB0}"/>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945827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t>Multiparty Recognition Framework</a:t>
            </a:r>
            <a:br>
              <a:rPr lang="en-GB" dirty="0"/>
            </a:br>
            <a:r>
              <a:rPr lang="en-GB" b="0" dirty="0"/>
              <a:t>Governance Components </a:t>
            </a:r>
            <a:endParaRPr lang="en-GB" dirty="0"/>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32</a:t>
            </a:fld>
            <a:endParaRPr lang="en-GB" dirty="0"/>
          </a:p>
        </p:txBody>
      </p:sp>
      <p:sp>
        <p:nvSpPr>
          <p:cNvPr id="7" name="TextBox 25">
            <a:extLst>
              <a:ext uri="{FF2B5EF4-FFF2-40B4-BE49-F238E27FC236}">
                <a16:creationId xmlns:a16="http://schemas.microsoft.com/office/drawing/2014/main" id="{6D7F8DC7-06BF-1A42-94F2-107728174F51}"/>
              </a:ext>
            </a:extLst>
          </p:cNvPr>
          <p:cNvSpPr txBox="1"/>
          <p:nvPr/>
        </p:nvSpPr>
        <p:spPr>
          <a:xfrm>
            <a:off x="333376" y="1400751"/>
            <a:ext cx="4848225" cy="2993147"/>
          </a:xfrm>
          <a:prstGeom prst="rect">
            <a:avLst/>
          </a:prstGeom>
          <a:noFill/>
          <a:ln>
            <a:solidFill>
              <a:schemeClr val="bg1">
                <a:lumMod val="50000"/>
              </a:schemeClr>
            </a:solidFill>
          </a:ln>
        </p:spPr>
        <p:txBody>
          <a:bodyPr wrap="square" tIns="360000" rtlCol="0">
            <a:noAutofit/>
          </a:bodyPr>
          <a:lstStyle/>
          <a:p>
            <a:pPr marL="342900" indent="-342900">
              <a:spcAft>
                <a:spcPts val="600"/>
              </a:spcAft>
              <a:buFont typeface="Arial" panose="020B0604020202020204" pitchFamily="34" charset="0"/>
              <a:buChar char="•"/>
            </a:pPr>
            <a:r>
              <a:rPr lang="en-US" sz="2200" dirty="0"/>
              <a:t>Assets: </a:t>
            </a:r>
            <a:r>
              <a:rPr lang="en-US" sz="2000" dirty="0"/>
              <a:t>The framework’s assets affected by the governance processes and required changes</a:t>
            </a:r>
          </a:p>
          <a:p>
            <a:pPr marL="342900" indent="-342900">
              <a:spcAft>
                <a:spcPts val="600"/>
              </a:spcAft>
              <a:buFont typeface="Arial" panose="020B0604020202020204" pitchFamily="34" charset="0"/>
              <a:buChar char="•"/>
            </a:pPr>
            <a:r>
              <a:rPr lang="en-US" sz="2200" dirty="0"/>
              <a:t>Stakeholders: </a:t>
            </a:r>
            <a:r>
              <a:rPr lang="en-US" sz="2000" dirty="0"/>
              <a:t>The stakeholders along with their roles and responsibilities</a:t>
            </a:r>
          </a:p>
          <a:p>
            <a:pPr marL="342900" indent="-342900">
              <a:buFont typeface="Arial" panose="020B0604020202020204" pitchFamily="34" charset="0"/>
              <a:buChar char="•"/>
            </a:pPr>
            <a:r>
              <a:rPr lang="en-US" sz="2200" dirty="0"/>
              <a:t>Processes: </a:t>
            </a:r>
            <a:r>
              <a:rPr lang="en-US" sz="2000" dirty="0"/>
              <a:t>The governance processes and related activities</a:t>
            </a:r>
          </a:p>
        </p:txBody>
      </p:sp>
      <p:sp>
        <p:nvSpPr>
          <p:cNvPr id="9" name="Rectangle 30">
            <a:extLst>
              <a:ext uri="{FF2B5EF4-FFF2-40B4-BE49-F238E27FC236}">
                <a16:creationId xmlns:a16="http://schemas.microsoft.com/office/drawing/2014/main" id="{CD80078C-5104-114F-9908-DD702F5E7B89}"/>
              </a:ext>
            </a:extLst>
          </p:cNvPr>
          <p:cNvSpPr/>
          <p:nvPr/>
        </p:nvSpPr>
        <p:spPr>
          <a:xfrm>
            <a:off x="443736" y="1183127"/>
            <a:ext cx="3019288" cy="461665"/>
          </a:xfrm>
          <a:prstGeom prst="rect">
            <a:avLst/>
          </a:prstGeom>
          <a:solidFill>
            <a:schemeClr val="bg1"/>
          </a:solidFill>
          <a:ln>
            <a:noFill/>
          </a:ln>
        </p:spPr>
        <p:txBody>
          <a:bodyPr wrap="square">
            <a:spAutoFit/>
          </a:bodyPr>
          <a:lstStyle/>
          <a:p>
            <a:r>
              <a:rPr lang="en-US" sz="2400" b="1" dirty="0"/>
              <a:t>Governance structure </a:t>
            </a:r>
          </a:p>
        </p:txBody>
      </p:sp>
      <p:sp>
        <p:nvSpPr>
          <p:cNvPr id="10" name="TextBox 25">
            <a:extLst>
              <a:ext uri="{FF2B5EF4-FFF2-40B4-BE49-F238E27FC236}">
                <a16:creationId xmlns:a16="http://schemas.microsoft.com/office/drawing/2014/main" id="{3605D552-547E-FB4F-A9D7-BD0FD5574A76}"/>
              </a:ext>
            </a:extLst>
          </p:cNvPr>
          <p:cNvSpPr txBox="1"/>
          <p:nvPr/>
        </p:nvSpPr>
        <p:spPr>
          <a:xfrm>
            <a:off x="333376" y="4668602"/>
            <a:ext cx="4848225" cy="1759547"/>
          </a:xfrm>
          <a:prstGeom prst="rect">
            <a:avLst/>
          </a:prstGeom>
          <a:noFill/>
          <a:ln>
            <a:solidFill>
              <a:schemeClr val="bg1">
                <a:lumMod val="50000"/>
              </a:schemeClr>
            </a:solidFill>
          </a:ln>
        </p:spPr>
        <p:txBody>
          <a:bodyPr wrap="square" tIns="360000" rtlCol="0">
            <a:noAutofit/>
          </a:bodyPr>
          <a:lstStyle/>
          <a:p>
            <a:pPr>
              <a:spcAft>
                <a:spcPts val="600"/>
              </a:spcAft>
            </a:pPr>
            <a:r>
              <a:rPr lang="en-US" sz="2200" dirty="0"/>
              <a:t>Two process types:</a:t>
            </a:r>
          </a:p>
          <a:p>
            <a:pPr marL="342900" indent="-342900">
              <a:spcAft>
                <a:spcPts val="600"/>
              </a:spcAft>
              <a:buFont typeface="Arial" panose="020B0604020202020204" pitchFamily="34" charset="0"/>
              <a:buChar char="•"/>
            </a:pPr>
            <a:r>
              <a:rPr lang="en-US" sz="2000" dirty="0"/>
              <a:t>Change management process</a:t>
            </a:r>
          </a:p>
          <a:p>
            <a:pPr marL="342900" indent="-342900">
              <a:spcAft>
                <a:spcPts val="600"/>
              </a:spcAft>
              <a:buFont typeface="Arial" panose="020B0604020202020204" pitchFamily="34" charset="0"/>
              <a:buChar char="•"/>
            </a:pPr>
            <a:r>
              <a:rPr lang="en-US" sz="2000" dirty="0"/>
              <a:t>Complaint management </a:t>
            </a:r>
            <a:r>
              <a:rPr lang="en-US" sz="2200" dirty="0"/>
              <a:t>process</a:t>
            </a:r>
          </a:p>
        </p:txBody>
      </p:sp>
      <p:sp>
        <p:nvSpPr>
          <p:cNvPr id="11" name="Rectangle 30">
            <a:extLst>
              <a:ext uri="{FF2B5EF4-FFF2-40B4-BE49-F238E27FC236}">
                <a16:creationId xmlns:a16="http://schemas.microsoft.com/office/drawing/2014/main" id="{55A8A4B4-60C6-DB40-BC72-07AE48EF8872}"/>
              </a:ext>
            </a:extLst>
          </p:cNvPr>
          <p:cNvSpPr/>
          <p:nvPr/>
        </p:nvSpPr>
        <p:spPr>
          <a:xfrm>
            <a:off x="5700528" y="1195159"/>
            <a:ext cx="1836593" cy="461665"/>
          </a:xfrm>
          <a:prstGeom prst="rect">
            <a:avLst/>
          </a:prstGeom>
          <a:solidFill>
            <a:schemeClr val="bg1"/>
          </a:solidFill>
          <a:ln>
            <a:noFill/>
          </a:ln>
        </p:spPr>
        <p:txBody>
          <a:bodyPr wrap="none">
            <a:spAutoFit/>
          </a:bodyPr>
          <a:lstStyle/>
          <a:p>
            <a:r>
              <a:rPr lang="en-US" sz="2400" b="1" dirty="0"/>
              <a:t>Stakeholders</a:t>
            </a:r>
          </a:p>
        </p:txBody>
      </p:sp>
      <p:graphicFrame>
        <p:nvGraphicFramePr>
          <p:cNvPr id="8" name="Inhaltsplatzhalter 7">
            <a:extLst>
              <a:ext uri="{FF2B5EF4-FFF2-40B4-BE49-F238E27FC236}">
                <a16:creationId xmlns:a16="http://schemas.microsoft.com/office/drawing/2014/main" id="{2CA01592-2C5D-3B4C-AF9A-6D38D370A59D}"/>
              </a:ext>
            </a:extLst>
          </p:cNvPr>
          <p:cNvGraphicFramePr>
            <a:graphicFrameLocks/>
          </p:cNvGraphicFramePr>
          <p:nvPr>
            <p:extLst/>
          </p:nvPr>
        </p:nvGraphicFramePr>
        <p:xfrm>
          <a:off x="5516727" y="1818781"/>
          <a:ext cx="6057651" cy="4221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30">
            <a:extLst>
              <a:ext uri="{FF2B5EF4-FFF2-40B4-BE49-F238E27FC236}">
                <a16:creationId xmlns:a16="http://schemas.microsoft.com/office/drawing/2014/main" id="{2F8CE0C6-31BD-DA49-8AE5-8EF91BDAE54E}"/>
              </a:ext>
            </a:extLst>
          </p:cNvPr>
          <p:cNvSpPr/>
          <p:nvPr/>
        </p:nvSpPr>
        <p:spPr>
          <a:xfrm>
            <a:off x="443736" y="4424561"/>
            <a:ext cx="3100977" cy="461665"/>
          </a:xfrm>
          <a:prstGeom prst="rect">
            <a:avLst/>
          </a:prstGeom>
          <a:solidFill>
            <a:schemeClr val="bg1"/>
          </a:solidFill>
          <a:ln>
            <a:noFill/>
          </a:ln>
        </p:spPr>
        <p:txBody>
          <a:bodyPr wrap="none">
            <a:spAutoFit/>
          </a:bodyPr>
          <a:lstStyle/>
          <a:p>
            <a:r>
              <a:rPr lang="en-US" sz="2400" b="1" dirty="0"/>
              <a:t>Governance processes </a:t>
            </a:r>
          </a:p>
        </p:txBody>
      </p:sp>
      <p:sp>
        <p:nvSpPr>
          <p:cNvPr id="13" name="Fußzeilenplatzhalter 7">
            <a:extLst>
              <a:ext uri="{FF2B5EF4-FFF2-40B4-BE49-F238E27FC236}">
                <a16:creationId xmlns:a16="http://schemas.microsoft.com/office/drawing/2014/main" id="{CD580364-3644-0C49-BACE-BD86447AAEC6}"/>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14" name="Datumsplatzhalter 6">
            <a:extLst>
              <a:ext uri="{FF2B5EF4-FFF2-40B4-BE49-F238E27FC236}">
                <a16:creationId xmlns:a16="http://schemas.microsoft.com/office/drawing/2014/main" id="{3ECC8233-3618-574D-AD0F-C7AC050DF580}"/>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810603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36">
            <a:extLst>
              <a:ext uri="{FF2B5EF4-FFF2-40B4-BE49-F238E27FC236}">
                <a16:creationId xmlns:a16="http://schemas.microsoft.com/office/drawing/2014/main" id="{984D8229-3F01-794B-B185-9B5BAAAB5EFF}"/>
              </a:ext>
            </a:extLst>
          </p:cNvPr>
          <p:cNvSpPr/>
          <p:nvPr/>
        </p:nvSpPr>
        <p:spPr>
          <a:xfrm>
            <a:off x="3113903" y="2306595"/>
            <a:ext cx="1252151" cy="873211"/>
          </a:xfrm>
          <a:prstGeom prst="rect">
            <a:avLst/>
          </a:prstGeom>
          <a:noFill/>
          <a:ln w="31750">
            <a:solidFill>
              <a:srgbClr val="1F4E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5E4A3986-32F2-CB41-9953-49264D0C1FC5}"/>
              </a:ext>
            </a:extLst>
          </p:cNvPr>
          <p:cNvSpPr>
            <a:spLocks noGrp="1"/>
          </p:cNvSpPr>
          <p:nvPr>
            <p:ph type="title"/>
          </p:nvPr>
        </p:nvSpPr>
        <p:spPr/>
        <p:txBody>
          <a:bodyPr>
            <a:normAutofit/>
          </a:bodyPr>
          <a:lstStyle/>
          <a:p>
            <a:r>
              <a:rPr lang="en-GB" dirty="0"/>
              <a:t>Multiparty Recognition Framework</a:t>
            </a:r>
            <a:br>
              <a:rPr lang="en-GB" dirty="0"/>
            </a:br>
            <a:r>
              <a:rPr lang="en-US" b="0" dirty="0"/>
              <a:t>Change Management Process Diagram</a:t>
            </a:r>
          </a:p>
        </p:txBody>
      </p:sp>
      <p:sp>
        <p:nvSpPr>
          <p:cNvPr id="5" name="Slide Number Placeholder 4">
            <a:extLst>
              <a:ext uri="{FF2B5EF4-FFF2-40B4-BE49-F238E27FC236}">
                <a16:creationId xmlns:a16="http://schemas.microsoft.com/office/drawing/2014/main" id="{71DDF571-DDE7-394B-A491-6BB93422243F}"/>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t>33</a:t>
            </a:fld>
            <a:endParaRPr lang="de-DE"/>
          </a:p>
        </p:txBody>
      </p:sp>
      <p:sp>
        <p:nvSpPr>
          <p:cNvPr id="11" name="Rechteck 10">
            <a:extLst>
              <a:ext uri="{FF2B5EF4-FFF2-40B4-BE49-F238E27FC236}">
                <a16:creationId xmlns:a16="http://schemas.microsoft.com/office/drawing/2014/main" id="{2B101B56-D7AA-294B-B179-E80E989CB227}"/>
              </a:ext>
            </a:extLst>
          </p:cNvPr>
          <p:cNvSpPr/>
          <p:nvPr/>
        </p:nvSpPr>
        <p:spPr>
          <a:xfrm>
            <a:off x="667265" y="2718487"/>
            <a:ext cx="1721708" cy="922638"/>
          </a:xfrm>
          <a:prstGeom prst="rect">
            <a:avLst/>
          </a:prstGeom>
          <a:solidFill>
            <a:schemeClr val="bg1">
              <a:lumMod val="95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Identify</a:t>
            </a:r>
            <a:r>
              <a:rPr lang="de-DE" sz="1600" dirty="0">
                <a:solidFill>
                  <a:schemeClr val="tx1"/>
                </a:solidFill>
              </a:rPr>
              <a:t> Change</a:t>
            </a:r>
          </a:p>
        </p:txBody>
      </p:sp>
      <p:sp>
        <p:nvSpPr>
          <p:cNvPr id="12" name="Rechteck 11">
            <a:extLst>
              <a:ext uri="{FF2B5EF4-FFF2-40B4-BE49-F238E27FC236}">
                <a16:creationId xmlns:a16="http://schemas.microsoft.com/office/drawing/2014/main" id="{4822210B-D3E7-9F46-BDCD-112313ED87B2}"/>
              </a:ext>
            </a:extLst>
          </p:cNvPr>
          <p:cNvSpPr/>
          <p:nvPr/>
        </p:nvSpPr>
        <p:spPr>
          <a:xfrm>
            <a:off x="3581400" y="2718487"/>
            <a:ext cx="1721708" cy="922638"/>
          </a:xfrm>
          <a:prstGeom prst="rect">
            <a:avLst/>
          </a:prstGeom>
          <a:solidFill>
            <a:schemeClr val="bg1">
              <a:lumMod val="95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Assess</a:t>
            </a:r>
            <a:r>
              <a:rPr lang="de-DE" sz="1600" dirty="0">
                <a:solidFill>
                  <a:schemeClr val="tx1"/>
                </a:solidFill>
              </a:rPr>
              <a:t> Change</a:t>
            </a:r>
          </a:p>
        </p:txBody>
      </p:sp>
      <p:sp>
        <p:nvSpPr>
          <p:cNvPr id="13" name="Rechteck 12">
            <a:extLst>
              <a:ext uri="{FF2B5EF4-FFF2-40B4-BE49-F238E27FC236}">
                <a16:creationId xmlns:a16="http://schemas.microsoft.com/office/drawing/2014/main" id="{8087F970-EE85-1D4A-98A3-207840191596}"/>
              </a:ext>
            </a:extLst>
          </p:cNvPr>
          <p:cNvSpPr/>
          <p:nvPr/>
        </p:nvSpPr>
        <p:spPr>
          <a:xfrm>
            <a:off x="6528487" y="2718487"/>
            <a:ext cx="1721708" cy="922638"/>
          </a:xfrm>
          <a:prstGeom prst="rect">
            <a:avLst/>
          </a:prstGeom>
          <a:solidFill>
            <a:schemeClr val="bg1">
              <a:lumMod val="95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Change Request </a:t>
            </a:r>
            <a:r>
              <a:rPr lang="de-DE" sz="1600" dirty="0" err="1">
                <a:solidFill>
                  <a:schemeClr val="tx1"/>
                </a:solidFill>
              </a:rPr>
              <a:t>Authorization</a:t>
            </a:r>
            <a:endParaRPr lang="de-DE" sz="1600" dirty="0">
              <a:solidFill>
                <a:schemeClr val="tx1"/>
              </a:solidFill>
            </a:endParaRPr>
          </a:p>
        </p:txBody>
      </p:sp>
      <p:sp>
        <p:nvSpPr>
          <p:cNvPr id="14" name="Rechteck 13">
            <a:extLst>
              <a:ext uri="{FF2B5EF4-FFF2-40B4-BE49-F238E27FC236}">
                <a16:creationId xmlns:a16="http://schemas.microsoft.com/office/drawing/2014/main" id="{5C8ABA83-714A-A445-A165-51CB20F74219}"/>
              </a:ext>
            </a:extLst>
          </p:cNvPr>
          <p:cNvSpPr/>
          <p:nvPr/>
        </p:nvSpPr>
        <p:spPr>
          <a:xfrm>
            <a:off x="9259330" y="2718487"/>
            <a:ext cx="2232454" cy="922638"/>
          </a:xfrm>
          <a:prstGeom prst="rect">
            <a:avLst/>
          </a:prstGeom>
          <a:solidFill>
            <a:schemeClr val="bg1">
              <a:lumMod val="95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Execute Change Update Framework Components</a:t>
            </a:r>
          </a:p>
        </p:txBody>
      </p:sp>
      <p:sp>
        <p:nvSpPr>
          <p:cNvPr id="15" name="Rechteck 14">
            <a:extLst>
              <a:ext uri="{FF2B5EF4-FFF2-40B4-BE49-F238E27FC236}">
                <a16:creationId xmlns:a16="http://schemas.microsoft.com/office/drawing/2014/main" id="{63C4EC6C-8A03-F345-A587-BC6E3E908775}"/>
              </a:ext>
            </a:extLst>
          </p:cNvPr>
          <p:cNvSpPr/>
          <p:nvPr/>
        </p:nvSpPr>
        <p:spPr>
          <a:xfrm>
            <a:off x="1096533" y="4479452"/>
            <a:ext cx="1721708" cy="922638"/>
          </a:xfrm>
          <a:prstGeom prst="rect">
            <a:avLst/>
          </a:prstGeom>
          <a:solidFill>
            <a:schemeClr val="bg1">
              <a:lumMod val="95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Review </a:t>
            </a:r>
            <a:r>
              <a:rPr lang="de-DE" sz="1600" dirty="0" err="1">
                <a:solidFill>
                  <a:schemeClr val="tx1"/>
                </a:solidFill>
              </a:rPr>
              <a:t>and</a:t>
            </a:r>
            <a:r>
              <a:rPr lang="de-DE" sz="1600" dirty="0">
                <a:solidFill>
                  <a:schemeClr val="tx1"/>
                </a:solidFill>
              </a:rPr>
              <a:t> </a:t>
            </a:r>
            <a:r>
              <a:rPr lang="de-DE" sz="1600" dirty="0" err="1">
                <a:solidFill>
                  <a:schemeClr val="tx1"/>
                </a:solidFill>
              </a:rPr>
              <a:t>Validate</a:t>
            </a:r>
            <a:r>
              <a:rPr lang="de-DE" sz="1600" dirty="0">
                <a:solidFill>
                  <a:schemeClr val="tx1"/>
                </a:solidFill>
              </a:rPr>
              <a:t> </a:t>
            </a:r>
            <a:r>
              <a:rPr lang="de-DE" sz="1600" dirty="0" err="1">
                <a:solidFill>
                  <a:schemeClr val="tx1"/>
                </a:solidFill>
              </a:rPr>
              <a:t>Changes</a:t>
            </a:r>
            <a:endParaRPr lang="de-DE" sz="1600" dirty="0">
              <a:solidFill>
                <a:schemeClr val="tx1"/>
              </a:solidFill>
            </a:endParaRPr>
          </a:p>
        </p:txBody>
      </p:sp>
      <p:sp>
        <p:nvSpPr>
          <p:cNvPr id="16" name="Rechteck 15">
            <a:extLst>
              <a:ext uri="{FF2B5EF4-FFF2-40B4-BE49-F238E27FC236}">
                <a16:creationId xmlns:a16="http://schemas.microsoft.com/office/drawing/2014/main" id="{3DCC7643-4C25-C640-A24B-AEF57A680EFF}"/>
              </a:ext>
            </a:extLst>
          </p:cNvPr>
          <p:cNvSpPr/>
          <p:nvPr/>
        </p:nvSpPr>
        <p:spPr>
          <a:xfrm>
            <a:off x="3814528" y="4479452"/>
            <a:ext cx="1721708" cy="922638"/>
          </a:xfrm>
          <a:prstGeom prst="rect">
            <a:avLst/>
          </a:prstGeom>
          <a:solidFill>
            <a:schemeClr val="bg1">
              <a:lumMod val="95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Release Updated Components</a:t>
            </a:r>
          </a:p>
        </p:txBody>
      </p:sp>
      <p:sp>
        <p:nvSpPr>
          <p:cNvPr id="17" name="Rechteck 16">
            <a:extLst>
              <a:ext uri="{FF2B5EF4-FFF2-40B4-BE49-F238E27FC236}">
                <a16:creationId xmlns:a16="http://schemas.microsoft.com/office/drawing/2014/main" id="{7EA5A47E-010A-7447-8F6D-3FFA16D8560F}"/>
              </a:ext>
            </a:extLst>
          </p:cNvPr>
          <p:cNvSpPr/>
          <p:nvPr/>
        </p:nvSpPr>
        <p:spPr>
          <a:xfrm>
            <a:off x="6528487" y="4479452"/>
            <a:ext cx="1721708" cy="922638"/>
          </a:xfrm>
          <a:prstGeom prst="rect">
            <a:avLst/>
          </a:prstGeom>
          <a:solidFill>
            <a:schemeClr val="bg1">
              <a:lumMod val="95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Inform</a:t>
            </a:r>
            <a:r>
              <a:rPr lang="de-DE" sz="1600" dirty="0">
                <a:solidFill>
                  <a:schemeClr val="tx1"/>
                </a:solidFill>
              </a:rPr>
              <a:t> </a:t>
            </a:r>
            <a:r>
              <a:rPr lang="de-DE" sz="1600" dirty="0" err="1">
                <a:solidFill>
                  <a:schemeClr val="tx1"/>
                </a:solidFill>
              </a:rPr>
              <a:t>about</a:t>
            </a:r>
            <a:r>
              <a:rPr lang="de-DE" sz="1600" dirty="0">
                <a:solidFill>
                  <a:schemeClr val="tx1"/>
                </a:solidFill>
              </a:rPr>
              <a:t> Change</a:t>
            </a:r>
          </a:p>
        </p:txBody>
      </p:sp>
      <p:cxnSp>
        <p:nvCxnSpPr>
          <p:cNvPr id="19" name="Gerade Verbindung mit Pfeil 18">
            <a:extLst>
              <a:ext uri="{FF2B5EF4-FFF2-40B4-BE49-F238E27FC236}">
                <a16:creationId xmlns:a16="http://schemas.microsoft.com/office/drawing/2014/main" id="{6FB7770F-4681-AD44-B337-CD6A4917878C}"/>
              </a:ext>
            </a:extLst>
          </p:cNvPr>
          <p:cNvCxnSpPr>
            <a:cxnSpLocks/>
            <a:stCxn id="16" idx="3"/>
            <a:endCxn id="17" idx="1"/>
          </p:cNvCxnSpPr>
          <p:nvPr/>
        </p:nvCxnSpPr>
        <p:spPr>
          <a:xfrm>
            <a:off x="5536236" y="4940771"/>
            <a:ext cx="992251" cy="0"/>
          </a:xfrm>
          <a:prstGeom prst="straightConnector1">
            <a:avLst/>
          </a:prstGeom>
          <a:ln w="31750">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DE25560F-E842-4E4E-AAE0-04A3D88A9794}"/>
              </a:ext>
            </a:extLst>
          </p:cNvPr>
          <p:cNvCxnSpPr>
            <a:cxnSpLocks/>
            <a:stCxn id="11" idx="3"/>
            <a:endCxn id="12" idx="1"/>
          </p:cNvCxnSpPr>
          <p:nvPr/>
        </p:nvCxnSpPr>
        <p:spPr>
          <a:xfrm>
            <a:off x="2388973" y="3179806"/>
            <a:ext cx="1192427" cy="0"/>
          </a:xfrm>
          <a:prstGeom prst="straightConnector1">
            <a:avLst/>
          </a:prstGeom>
          <a:ln w="31750">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9F441877-4ED2-D84B-8D6B-7EE0B28D6E12}"/>
              </a:ext>
            </a:extLst>
          </p:cNvPr>
          <p:cNvCxnSpPr>
            <a:cxnSpLocks/>
            <a:stCxn id="12" idx="3"/>
            <a:endCxn id="13" idx="1"/>
          </p:cNvCxnSpPr>
          <p:nvPr/>
        </p:nvCxnSpPr>
        <p:spPr>
          <a:xfrm>
            <a:off x="5303108" y="3179806"/>
            <a:ext cx="1225379" cy="0"/>
          </a:xfrm>
          <a:prstGeom prst="straightConnector1">
            <a:avLst/>
          </a:prstGeom>
          <a:ln w="31750">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627212D3-18D5-8947-A3CC-120B6AEA9164}"/>
              </a:ext>
            </a:extLst>
          </p:cNvPr>
          <p:cNvCxnSpPr>
            <a:cxnSpLocks/>
            <a:endCxn id="14" idx="1"/>
          </p:cNvCxnSpPr>
          <p:nvPr/>
        </p:nvCxnSpPr>
        <p:spPr>
          <a:xfrm>
            <a:off x="8250196" y="3179806"/>
            <a:ext cx="1009134" cy="0"/>
          </a:xfrm>
          <a:prstGeom prst="straightConnector1">
            <a:avLst/>
          </a:prstGeom>
          <a:ln w="31750">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winkelte Verbindung 29">
            <a:extLst>
              <a:ext uri="{FF2B5EF4-FFF2-40B4-BE49-F238E27FC236}">
                <a16:creationId xmlns:a16="http://schemas.microsoft.com/office/drawing/2014/main" id="{0827F05C-3A88-3741-A41F-3213EC7BE6C1}"/>
              </a:ext>
            </a:extLst>
          </p:cNvPr>
          <p:cNvCxnSpPr>
            <a:cxnSpLocks/>
            <a:stCxn id="14" idx="3"/>
            <a:endCxn id="15" idx="1"/>
          </p:cNvCxnSpPr>
          <p:nvPr/>
        </p:nvCxnSpPr>
        <p:spPr>
          <a:xfrm flipH="1">
            <a:off x="1096533" y="3179806"/>
            <a:ext cx="10395251" cy="1760965"/>
          </a:xfrm>
          <a:prstGeom prst="bentConnector5">
            <a:avLst>
              <a:gd name="adj1" fmla="val -2199"/>
              <a:gd name="adj2" fmla="val 50000"/>
              <a:gd name="adj3" fmla="val 102199"/>
            </a:avLst>
          </a:prstGeom>
          <a:ln w="31750">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3ED78FFF-4F6A-EF41-919D-29F2A90906A7}"/>
              </a:ext>
            </a:extLst>
          </p:cNvPr>
          <p:cNvCxnSpPr>
            <a:cxnSpLocks/>
            <a:stCxn id="15" idx="3"/>
            <a:endCxn id="16" idx="1"/>
          </p:cNvCxnSpPr>
          <p:nvPr/>
        </p:nvCxnSpPr>
        <p:spPr>
          <a:xfrm>
            <a:off x="2818241" y="4940771"/>
            <a:ext cx="996287" cy="0"/>
          </a:xfrm>
          <a:prstGeom prst="straightConnector1">
            <a:avLst/>
          </a:prstGeom>
          <a:ln w="31750">
            <a:solidFill>
              <a:srgbClr val="1F4E79"/>
            </a:solidFill>
            <a:tailEnd type="triangle"/>
          </a:ln>
        </p:spPr>
        <p:style>
          <a:lnRef idx="1">
            <a:schemeClr val="accent1"/>
          </a:lnRef>
          <a:fillRef idx="0">
            <a:schemeClr val="accent1"/>
          </a:fillRef>
          <a:effectRef idx="0">
            <a:schemeClr val="accent1"/>
          </a:effectRef>
          <a:fontRef idx="minor">
            <a:schemeClr val="tx1"/>
          </a:fontRef>
        </p:style>
      </p:cxnSp>
      <p:sp>
        <p:nvSpPr>
          <p:cNvPr id="18" name="Fußzeilenplatzhalter 7">
            <a:extLst>
              <a:ext uri="{FF2B5EF4-FFF2-40B4-BE49-F238E27FC236}">
                <a16:creationId xmlns:a16="http://schemas.microsoft.com/office/drawing/2014/main" id="{BE1052CB-522B-8144-80BA-44CD901918A4}"/>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21" name="Datumsplatzhalter 6">
            <a:extLst>
              <a:ext uri="{FF2B5EF4-FFF2-40B4-BE49-F238E27FC236}">
                <a16:creationId xmlns:a16="http://schemas.microsoft.com/office/drawing/2014/main" id="{D9BAAD9B-D5D5-4742-92B8-DC78CC9E52C9}"/>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099227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el 27">
            <a:extLst>
              <a:ext uri="{FF2B5EF4-FFF2-40B4-BE49-F238E27FC236}">
                <a16:creationId xmlns:a16="http://schemas.microsoft.com/office/drawing/2014/main" id="{6C5E25C9-AD26-EE4E-810A-63F56FC75818}"/>
              </a:ext>
            </a:extLst>
          </p:cNvPr>
          <p:cNvSpPr>
            <a:spLocks noGrp="1"/>
          </p:cNvSpPr>
          <p:nvPr>
            <p:ph type="title"/>
          </p:nvPr>
        </p:nvSpPr>
        <p:spPr/>
        <p:txBody>
          <a:bodyPr>
            <a:normAutofit/>
          </a:bodyPr>
          <a:lstStyle/>
          <a:p>
            <a:r>
              <a:rPr lang="en-GB" dirty="0"/>
              <a:t>Multiparty Recognition Framework</a:t>
            </a:r>
            <a:br>
              <a:rPr lang="en-GB" dirty="0"/>
            </a:br>
            <a:r>
              <a:rPr lang="en-US" b="0" dirty="0"/>
              <a:t>Complaint Management Process Diagram</a:t>
            </a:r>
            <a:endParaRPr lang="de-DE" dirty="0"/>
          </a:p>
        </p:txBody>
      </p:sp>
      <p:sp>
        <p:nvSpPr>
          <p:cNvPr id="5" name="Slide Number Placeholder 4">
            <a:extLst>
              <a:ext uri="{FF2B5EF4-FFF2-40B4-BE49-F238E27FC236}">
                <a16:creationId xmlns:a16="http://schemas.microsoft.com/office/drawing/2014/main" id="{71DDF571-DDE7-394B-A491-6BB93422243F}"/>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t>34</a:t>
            </a:fld>
            <a:endParaRPr lang="de-DE"/>
          </a:p>
        </p:txBody>
      </p:sp>
      <p:sp>
        <p:nvSpPr>
          <p:cNvPr id="7" name="Rechteck 6">
            <a:extLst>
              <a:ext uri="{FF2B5EF4-FFF2-40B4-BE49-F238E27FC236}">
                <a16:creationId xmlns:a16="http://schemas.microsoft.com/office/drawing/2014/main" id="{B01BA380-57B7-E047-ABA9-35CB176D3BE7}"/>
              </a:ext>
            </a:extLst>
          </p:cNvPr>
          <p:cNvSpPr/>
          <p:nvPr/>
        </p:nvSpPr>
        <p:spPr>
          <a:xfrm>
            <a:off x="3113903" y="2306595"/>
            <a:ext cx="1252151" cy="873211"/>
          </a:xfrm>
          <a:prstGeom prst="rect">
            <a:avLst/>
          </a:prstGeom>
          <a:noFill/>
          <a:ln w="31750">
            <a:solidFill>
              <a:srgbClr val="1F4E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C4D727FA-97A1-3B4A-B89A-415352C54A14}"/>
              </a:ext>
            </a:extLst>
          </p:cNvPr>
          <p:cNvSpPr/>
          <p:nvPr/>
        </p:nvSpPr>
        <p:spPr>
          <a:xfrm>
            <a:off x="667265" y="2718487"/>
            <a:ext cx="1721708" cy="922638"/>
          </a:xfrm>
          <a:prstGeom prst="rect">
            <a:avLst/>
          </a:prstGeom>
          <a:solidFill>
            <a:schemeClr val="bg1">
              <a:lumMod val="95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Receive</a:t>
            </a:r>
            <a:r>
              <a:rPr lang="de-DE" sz="1600" dirty="0">
                <a:solidFill>
                  <a:schemeClr val="tx1"/>
                </a:solidFill>
              </a:rPr>
              <a:t> / Request </a:t>
            </a:r>
            <a:r>
              <a:rPr lang="de-DE" sz="1600" dirty="0" err="1">
                <a:solidFill>
                  <a:schemeClr val="tx1"/>
                </a:solidFill>
              </a:rPr>
              <a:t>Complaint</a:t>
            </a:r>
            <a:endParaRPr lang="de-DE" sz="1600" dirty="0">
              <a:solidFill>
                <a:schemeClr val="tx1"/>
              </a:solidFill>
            </a:endParaRPr>
          </a:p>
        </p:txBody>
      </p:sp>
      <p:sp>
        <p:nvSpPr>
          <p:cNvPr id="12" name="Rechteck 11">
            <a:extLst>
              <a:ext uri="{FF2B5EF4-FFF2-40B4-BE49-F238E27FC236}">
                <a16:creationId xmlns:a16="http://schemas.microsoft.com/office/drawing/2014/main" id="{B37FD4C5-A5D3-0F40-8EEA-F8E6FBE26CC9}"/>
              </a:ext>
            </a:extLst>
          </p:cNvPr>
          <p:cNvSpPr/>
          <p:nvPr/>
        </p:nvSpPr>
        <p:spPr>
          <a:xfrm>
            <a:off x="3581400" y="2718487"/>
            <a:ext cx="1721708" cy="922638"/>
          </a:xfrm>
          <a:prstGeom prst="rect">
            <a:avLst/>
          </a:prstGeom>
          <a:solidFill>
            <a:schemeClr val="bg1">
              <a:lumMod val="95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Assess</a:t>
            </a:r>
            <a:r>
              <a:rPr lang="de-DE" sz="1600" dirty="0">
                <a:solidFill>
                  <a:schemeClr val="tx1"/>
                </a:solidFill>
              </a:rPr>
              <a:t> Request / </a:t>
            </a:r>
            <a:r>
              <a:rPr lang="de-DE" sz="1600" dirty="0" err="1">
                <a:solidFill>
                  <a:schemeClr val="tx1"/>
                </a:solidFill>
              </a:rPr>
              <a:t>Complaint</a:t>
            </a:r>
            <a:endParaRPr lang="de-DE" sz="1600" dirty="0">
              <a:solidFill>
                <a:schemeClr val="tx1"/>
              </a:solidFill>
            </a:endParaRPr>
          </a:p>
        </p:txBody>
      </p:sp>
      <p:sp>
        <p:nvSpPr>
          <p:cNvPr id="13" name="Rechteck 12">
            <a:extLst>
              <a:ext uri="{FF2B5EF4-FFF2-40B4-BE49-F238E27FC236}">
                <a16:creationId xmlns:a16="http://schemas.microsoft.com/office/drawing/2014/main" id="{9BBF2F9D-2821-C84F-BFCC-1537F2AFF659}"/>
              </a:ext>
            </a:extLst>
          </p:cNvPr>
          <p:cNvSpPr/>
          <p:nvPr/>
        </p:nvSpPr>
        <p:spPr>
          <a:xfrm>
            <a:off x="6528487" y="2718487"/>
            <a:ext cx="1721708" cy="922638"/>
          </a:xfrm>
          <a:prstGeom prst="rect">
            <a:avLst/>
          </a:prstGeom>
          <a:solidFill>
            <a:schemeClr val="bg1">
              <a:lumMod val="95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Identify</a:t>
            </a:r>
            <a:r>
              <a:rPr lang="de-DE" sz="1600" dirty="0">
                <a:solidFill>
                  <a:schemeClr val="tx1"/>
                </a:solidFill>
              </a:rPr>
              <a:t> Solution</a:t>
            </a:r>
          </a:p>
        </p:txBody>
      </p:sp>
      <p:sp>
        <p:nvSpPr>
          <p:cNvPr id="14" name="Rechteck 13">
            <a:extLst>
              <a:ext uri="{FF2B5EF4-FFF2-40B4-BE49-F238E27FC236}">
                <a16:creationId xmlns:a16="http://schemas.microsoft.com/office/drawing/2014/main" id="{275D0A50-6DF4-9E4E-A8EF-6A0007150CC5}"/>
              </a:ext>
            </a:extLst>
          </p:cNvPr>
          <p:cNvSpPr/>
          <p:nvPr/>
        </p:nvSpPr>
        <p:spPr>
          <a:xfrm>
            <a:off x="9279925" y="2718487"/>
            <a:ext cx="1721708" cy="922638"/>
          </a:xfrm>
          <a:prstGeom prst="rect">
            <a:avLst/>
          </a:prstGeom>
          <a:solidFill>
            <a:schemeClr val="bg1">
              <a:lumMod val="95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On-</a:t>
            </a:r>
            <a:r>
              <a:rPr lang="de-DE" sz="1600" dirty="0" err="1">
                <a:solidFill>
                  <a:schemeClr val="tx1"/>
                </a:solidFill>
              </a:rPr>
              <a:t>going</a:t>
            </a:r>
            <a:r>
              <a:rPr lang="de-DE" sz="1600" dirty="0">
                <a:solidFill>
                  <a:schemeClr val="tx1"/>
                </a:solidFill>
              </a:rPr>
              <a:t> Communication</a:t>
            </a:r>
          </a:p>
        </p:txBody>
      </p:sp>
      <p:sp>
        <p:nvSpPr>
          <p:cNvPr id="15" name="Rechteck 14">
            <a:extLst>
              <a:ext uri="{FF2B5EF4-FFF2-40B4-BE49-F238E27FC236}">
                <a16:creationId xmlns:a16="http://schemas.microsoft.com/office/drawing/2014/main" id="{4898D446-806C-A047-BE4A-0EF98EE85D99}"/>
              </a:ext>
            </a:extLst>
          </p:cNvPr>
          <p:cNvSpPr/>
          <p:nvPr/>
        </p:nvSpPr>
        <p:spPr>
          <a:xfrm>
            <a:off x="1096533" y="4479452"/>
            <a:ext cx="1721708" cy="922638"/>
          </a:xfrm>
          <a:prstGeom prst="rect">
            <a:avLst/>
          </a:prstGeom>
          <a:solidFill>
            <a:schemeClr val="bg1">
              <a:lumMod val="95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Run Change Process</a:t>
            </a:r>
          </a:p>
        </p:txBody>
      </p:sp>
      <p:sp>
        <p:nvSpPr>
          <p:cNvPr id="16" name="Rechteck 15">
            <a:extLst>
              <a:ext uri="{FF2B5EF4-FFF2-40B4-BE49-F238E27FC236}">
                <a16:creationId xmlns:a16="http://schemas.microsoft.com/office/drawing/2014/main" id="{548CD789-05FB-1545-A2EE-1586FFD76ECB}"/>
              </a:ext>
            </a:extLst>
          </p:cNvPr>
          <p:cNvSpPr/>
          <p:nvPr/>
        </p:nvSpPr>
        <p:spPr>
          <a:xfrm>
            <a:off x="3814528" y="4479452"/>
            <a:ext cx="1721708" cy="922638"/>
          </a:xfrm>
          <a:prstGeom prst="rect">
            <a:avLst/>
          </a:prstGeom>
          <a:solidFill>
            <a:schemeClr val="bg1">
              <a:lumMod val="95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chemeClr val="tx1"/>
                </a:solidFill>
              </a:rPr>
              <a:t>Inform</a:t>
            </a:r>
            <a:r>
              <a:rPr lang="de-DE" sz="1600" dirty="0">
                <a:solidFill>
                  <a:schemeClr val="tx1"/>
                </a:solidFill>
              </a:rPr>
              <a:t> Stakeholder</a:t>
            </a:r>
          </a:p>
        </p:txBody>
      </p:sp>
      <p:cxnSp>
        <p:nvCxnSpPr>
          <p:cNvPr id="19" name="Gerade Verbindung mit Pfeil 18">
            <a:extLst>
              <a:ext uri="{FF2B5EF4-FFF2-40B4-BE49-F238E27FC236}">
                <a16:creationId xmlns:a16="http://schemas.microsoft.com/office/drawing/2014/main" id="{2A178DFB-ABF8-4042-9989-33D64BA19BB9}"/>
              </a:ext>
            </a:extLst>
          </p:cNvPr>
          <p:cNvCxnSpPr>
            <a:cxnSpLocks/>
            <a:stCxn id="8" idx="3"/>
            <a:endCxn id="12" idx="1"/>
          </p:cNvCxnSpPr>
          <p:nvPr/>
        </p:nvCxnSpPr>
        <p:spPr>
          <a:xfrm>
            <a:off x="2388973" y="3179806"/>
            <a:ext cx="1192427" cy="0"/>
          </a:xfrm>
          <a:prstGeom prst="straightConnector1">
            <a:avLst/>
          </a:prstGeom>
          <a:ln w="31750">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DF0B0403-3C8F-7E43-BA48-287BBB81400D}"/>
              </a:ext>
            </a:extLst>
          </p:cNvPr>
          <p:cNvCxnSpPr>
            <a:cxnSpLocks/>
            <a:stCxn id="12" idx="3"/>
            <a:endCxn id="13" idx="1"/>
          </p:cNvCxnSpPr>
          <p:nvPr/>
        </p:nvCxnSpPr>
        <p:spPr>
          <a:xfrm>
            <a:off x="5303108" y="3179806"/>
            <a:ext cx="1225379" cy="0"/>
          </a:xfrm>
          <a:prstGeom prst="straightConnector1">
            <a:avLst/>
          </a:prstGeom>
          <a:ln w="31750">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3E6112C7-D392-B64F-AB97-1A004838C373}"/>
              </a:ext>
            </a:extLst>
          </p:cNvPr>
          <p:cNvCxnSpPr>
            <a:cxnSpLocks/>
            <a:stCxn id="13" idx="3"/>
            <a:endCxn id="14" idx="1"/>
          </p:cNvCxnSpPr>
          <p:nvPr/>
        </p:nvCxnSpPr>
        <p:spPr>
          <a:xfrm>
            <a:off x="8250195" y="3179806"/>
            <a:ext cx="1029730" cy="0"/>
          </a:xfrm>
          <a:prstGeom prst="straightConnector1">
            <a:avLst/>
          </a:prstGeom>
          <a:ln w="31750">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winkelte Verbindung 21">
            <a:extLst>
              <a:ext uri="{FF2B5EF4-FFF2-40B4-BE49-F238E27FC236}">
                <a16:creationId xmlns:a16="http://schemas.microsoft.com/office/drawing/2014/main" id="{FD748B66-4DBB-2C4F-B7D9-3CF41A69DB1F}"/>
              </a:ext>
            </a:extLst>
          </p:cNvPr>
          <p:cNvCxnSpPr>
            <a:cxnSpLocks/>
            <a:stCxn id="14" idx="3"/>
            <a:endCxn id="15" idx="1"/>
          </p:cNvCxnSpPr>
          <p:nvPr/>
        </p:nvCxnSpPr>
        <p:spPr>
          <a:xfrm flipH="1">
            <a:off x="1096533" y="3179806"/>
            <a:ext cx="9905100" cy="1760965"/>
          </a:xfrm>
          <a:prstGeom prst="bentConnector5">
            <a:avLst>
              <a:gd name="adj1" fmla="val -2308"/>
              <a:gd name="adj2" fmla="val 50000"/>
              <a:gd name="adj3" fmla="val 102308"/>
            </a:avLst>
          </a:prstGeom>
          <a:ln w="31750">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8CD246DB-81C7-B344-81AC-9FA3A682C796}"/>
              </a:ext>
            </a:extLst>
          </p:cNvPr>
          <p:cNvCxnSpPr>
            <a:cxnSpLocks/>
            <a:stCxn id="15" idx="3"/>
            <a:endCxn id="16" idx="1"/>
          </p:cNvCxnSpPr>
          <p:nvPr/>
        </p:nvCxnSpPr>
        <p:spPr>
          <a:xfrm>
            <a:off x="2818241" y="4940771"/>
            <a:ext cx="996287" cy="0"/>
          </a:xfrm>
          <a:prstGeom prst="straightConnector1">
            <a:avLst/>
          </a:prstGeom>
          <a:ln w="31750">
            <a:solidFill>
              <a:srgbClr val="1F4E79"/>
            </a:solidFill>
            <a:tailEnd type="triangle"/>
          </a:ln>
        </p:spPr>
        <p:style>
          <a:lnRef idx="1">
            <a:schemeClr val="accent1"/>
          </a:lnRef>
          <a:fillRef idx="0">
            <a:schemeClr val="accent1"/>
          </a:fillRef>
          <a:effectRef idx="0">
            <a:schemeClr val="accent1"/>
          </a:effectRef>
          <a:fontRef idx="minor">
            <a:schemeClr val="tx1"/>
          </a:fontRef>
        </p:style>
      </p:cxnSp>
      <p:sp>
        <p:nvSpPr>
          <p:cNvPr id="17" name="Fußzeilenplatzhalter 7">
            <a:extLst>
              <a:ext uri="{FF2B5EF4-FFF2-40B4-BE49-F238E27FC236}">
                <a16:creationId xmlns:a16="http://schemas.microsoft.com/office/drawing/2014/main" id="{BC9B4023-73C8-6C44-8C61-D0BD4C9343AD}"/>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18" name="Datumsplatzhalter 6">
            <a:extLst>
              <a:ext uri="{FF2B5EF4-FFF2-40B4-BE49-F238E27FC236}">
                <a16:creationId xmlns:a16="http://schemas.microsoft.com/office/drawing/2014/main" id="{545C79CF-3EDC-234F-95B4-11F0B4A3735D}"/>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1859328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t>Multiparty Recognition Framework</a:t>
            </a:r>
            <a:br>
              <a:rPr lang="en-GB" dirty="0"/>
            </a:br>
            <a:r>
              <a:rPr lang="en-GB" b="0" dirty="0"/>
              <a:t>Conclusions</a:t>
            </a:r>
          </a:p>
        </p:txBody>
      </p:sp>
      <p:sp>
        <p:nvSpPr>
          <p:cNvPr id="3" name="Inhaltsplatzhalter 2"/>
          <p:cNvSpPr>
            <a:spLocks noGrp="1"/>
          </p:cNvSpPr>
          <p:nvPr>
            <p:ph sz="half" idx="1"/>
          </p:nvPr>
        </p:nvSpPr>
        <p:spPr/>
        <p:txBody>
          <a:bodyPr>
            <a:normAutofit/>
          </a:bodyPr>
          <a:lstStyle/>
          <a:p>
            <a:pPr>
              <a:spcAft>
                <a:spcPts val="600"/>
              </a:spcAft>
            </a:pPr>
            <a:r>
              <a:rPr lang="en-US" dirty="0"/>
              <a:t>Multiparty recognition activities are performed at an unambiguous, organized and systematic method by using the multiparty recognition framework</a:t>
            </a:r>
          </a:p>
          <a:p>
            <a:pPr>
              <a:spcAft>
                <a:spcPts val="600"/>
              </a:spcAft>
            </a:pPr>
            <a:r>
              <a:rPr lang="en-US" dirty="0"/>
              <a:t>The manageability and scalability of the proposed architecture allows for rapid adaptation to the evolving cloud security certification landscape</a:t>
            </a:r>
          </a:p>
          <a:p>
            <a:pPr>
              <a:spcAft>
                <a:spcPts val="600"/>
              </a:spcAft>
            </a:pPr>
            <a:r>
              <a:rPr lang="en-US" dirty="0"/>
              <a:t>Multiparty recognition results are expected to be repeatable and consistent</a:t>
            </a:r>
          </a:p>
          <a:p>
            <a:r>
              <a:rPr lang="en-US" dirty="0"/>
              <a:t>Awareness and trust towards the multiparty recognition works is promoted among the involved stakeholders</a:t>
            </a:r>
          </a:p>
          <a:p>
            <a:pPr lvl="0"/>
            <a:endParaRPr lang="sl-SI" sz="3200" dirty="0"/>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35</a:t>
            </a:fld>
            <a:endParaRPr lang="en-GB" dirty="0"/>
          </a:p>
        </p:txBody>
      </p:sp>
      <p:pic>
        <p:nvPicPr>
          <p:cNvPr id="10" name="Inhaltsplatzhalter 7">
            <a:extLst>
              <a:ext uri="{FF2B5EF4-FFF2-40B4-BE49-F238E27FC236}">
                <a16:creationId xmlns:a16="http://schemas.microsoft.com/office/drawing/2014/main" id="{A3CAB13E-BB06-C640-B901-5DFCCCC54ECC}"/>
              </a:ext>
            </a:extLst>
          </p:cNvPr>
          <p:cNvPicPr>
            <a:picLocks noChangeAspect="1"/>
          </p:cNvPicPr>
          <p:nvPr/>
        </p:nvPicPr>
        <p:blipFill rotWithShape="1">
          <a:blip r:embed="rId2"/>
          <a:srcRect l="7314" r="15779"/>
          <a:stretch/>
        </p:blipFill>
        <p:spPr>
          <a:xfrm>
            <a:off x="6400800" y="1393199"/>
            <a:ext cx="5476875" cy="4751225"/>
          </a:xfrm>
          <a:prstGeom prst="rect">
            <a:avLst/>
          </a:prstGeom>
        </p:spPr>
      </p:pic>
      <p:sp>
        <p:nvSpPr>
          <p:cNvPr id="6" name="Fußzeilenplatzhalter 7">
            <a:extLst>
              <a:ext uri="{FF2B5EF4-FFF2-40B4-BE49-F238E27FC236}">
                <a16:creationId xmlns:a16="http://schemas.microsoft.com/office/drawing/2014/main" id="{886B4779-B990-BC40-B816-FB22845AFCDA}"/>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7" name="Datumsplatzhalter 6">
            <a:extLst>
              <a:ext uri="{FF2B5EF4-FFF2-40B4-BE49-F238E27FC236}">
                <a16:creationId xmlns:a16="http://schemas.microsoft.com/office/drawing/2014/main" id="{E592D9A0-AE7D-8D47-B049-74B10C32B1C9}"/>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427503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Multiparty Recognition Framework</a:t>
            </a:r>
            <a:br>
              <a:rPr lang="en-GB" dirty="0"/>
            </a:br>
            <a:r>
              <a:rPr lang="en-GB" b="0" dirty="0"/>
              <a:t>References</a:t>
            </a:r>
            <a:endParaRPr lang="en-US" dirty="0"/>
          </a:p>
        </p:txBody>
      </p:sp>
      <p:sp>
        <p:nvSpPr>
          <p:cNvPr id="3" name="Content Placeholder 2"/>
          <p:cNvSpPr>
            <a:spLocks noGrp="1"/>
          </p:cNvSpPr>
          <p:nvPr>
            <p:ph idx="1"/>
          </p:nvPr>
        </p:nvSpPr>
        <p:spPr/>
        <p:txBody>
          <a:bodyPr>
            <a:normAutofit/>
          </a:bodyPr>
          <a:lstStyle/>
          <a:p>
            <a:pPr fontAlgn="base">
              <a:spcBef>
                <a:spcPts val="0"/>
              </a:spcBef>
            </a:pPr>
            <a:r>
              <a:rPr lang="en-US" sz="2000" dirty="0"/>
              <a:t>EU-SEC D1.2 – Security and Privacy Requirements and Controls</a:t>
            </a:r>
            <a:br>
              <a:rPr lang="en-US" sz="2000" dirty="0"/>
            </a:br>
            <a:r>
              <a:rPr lang="en-US" sz="2000" dirty="0">
                <a:hlinkClick r:id="rId2"/>
              </a:rPr>
              <a:t>https://cdn0.scrvt.com/fokus/ec7f2111f873547b/e2acb6781bc1/D1.2-Security-and-privacy-requirements-and-controls-V1.2.pdf</a:t>
            </a:r>
            <a:endParaRPr lang="en-US" sz="2000" dirty="0"/>
          </a:p>
          <a:p>
            <a:pPr marL="0" indent="0" fontAlgn="base">
              <a:spcBef>
                <a:spcPts val="0"/>
              </a:spcBef>
              <a:buNone/>
            </a:pPr>
            <a:endParaRPr lang="en-US" sz="2000" dirty="0"/>
          </a:p>
          <a:p>
            <a:pPr fontAlgn="base">
              <a:spcBef>
                <a:spcPts val="0"/>
              </a:spcBef>
            </a:pPr>
            <a:r>
              <a:rPr lang="en-US" sz="2000" dirty="0"/>
              <a:t>EU-SEC D1.3 – Auditing and Assessment Requirements </a:t>
            </a:r>
            <a:r>
              <a:rPr lang="en-US" sz="2000" dirty="0">
                <a:hlinkClick r:id="rId3"/>
              </a:rPr>
              <a:t>https://cdn0.scrvt.com/fokus/76bc9febc2cdbd61/9f38925d56b3/D1.3-Auditing-and-assessment-requirements-V1.0.pdf</a:t>
            </a:r>
            <a:endParaRPr lang="en-US" sz="2000" dirty="0"/>
          </a:p>
          <a:p>
            <a:pPr marL="230400" indent="0" fontAlgn="base">
              <a:spcBef>
                <a:spcPts val="0"/>
              </a:spcBef>
              <a:buNone/>
            </a:pPr>
            <a:endParaRPr lang="en-US" sz="2000" dirty="0"/>
          </a:p>
          <a:p>
            <a:pPr fontAlgn="base">
              <a:spcBef>
                <a:spcPts val="0"/>
              </a:spcBef>
            </a:pPr>
            <a:r>
              <a:rPr lang="en-US" sz="2000" dirty="0"/>
              <a:t>EU-SEC D1.4 – Principles, Criteria and Requirements for a Multi-Party Recognition and Continuous Auditing Based Certifications</a:t>
            </a:r>
          </a:p>
          <a:p>
            <a:pPr marL="230400" indent="0" fontAlgn="base">
              <a:spcBef>
                <a:spcPts val="0"/>
              </a:spcBef>
              <a:buNone/>
            </a:pPr>
            <a:r>
              <a:rPr lang="en-US" sz="2000" dirty="0">
                <a:hlinkClick r:id="rId4"/>
              </a:rPr>
              <a:t>https://cdn0.scrvt.com/fokus/15cde3d2c6267d70/82ed8f0cc69c/D1.4-multiparty-recognition-V-1.0.pdf</a:t>
            </a:r>
            <a:endParaRPr lang="en-US" sz="2000" dirty="0"/>
          </a:p>
          <a:p>
            <a:pPr marL="0" indent="0" fontAlgn="base">
              <a:spcBef>
                <a:spcPts val="0"/>
              </a:spcBef>
              <a:buNone/>
            </a:pPr>
            <a:endParaRPr lang="en-US" sz="2000" dirty="0"/>
          </a:p>
          <a:p>
            <a:pPr fontAlgn="base">
              <a:spcBef>
                <a:spcPts val="0"/>
              </a:spcBef>
            </a:pPr>
            <a:r>
              <a:rPr lang="en-US" sz="2000" dirty="0"/>
              <a:t>EU-SEC D2.1 – Multiparty Recognition Framework for Cloud Security Certifications</a:t>
            </a:r>
          </a:p>
          <a:p>
            <a:pPr marL="230400" indent="0" fontAlgn="base">
              <a:spcBef>
                <a:spcPts val="0"/>
              </a:spcBef>
              <a:buNone/>
            </a:pPr>
            <a:r>
              <a:rPr lang="en-US" sz="2000" dirty="0">
                <a:hlinkClick r:id="rId5"/>
              </a:rPr>
              <a:t>https://cdn0.scrvt.com/fokus/c93d8a5da1653b36/c2c115c26501/D2.1-Multiparty-Recognition-Framework-v1.0.pdf</a:t>
            </a:r>
            <a:endParaRPr lang="en-US" sz="2000" dirty="0"/>
          </a:p>
          <a:p>
            <a:pPr marL="0" indent="0" fontAlgn="base">
              <a:spcBef>
                <a:spcPts val="0"/>
              </a:spcBef>
              <a:buNone/>
            </a:pPr>
            <a:endParaRPr lang="en-US" sz="2000" dirty="0"/>
          </a:p>
          <a:p>
            <a:pPr fontAlgn="base">
              <a:spcBef>
                <a:spcPts val="0"/>
              </a:spcBef>
            </a:pPr>
            <a:endParaRPr lang="en-US" sz="2000" dirty="0"/>
          </a:p>
        </p:txBody>
      </p:sp>
      <p:sp>
        <p:nvSpPr>
          <p:cNvPr id="5" name="Slide Number Placeholder 4"/>
          <p:cNvSpPr>
            <a:spLocks noGrp="1"/>
          </p:cNvSpPr>
          <p:nvPr>
            <p:ph type="sldNum" sz="quarter" idx="12"/>
          </p:nvPr>
        </p:nvSpPr>
        <p:spPr>
          <a:xfrm>
            <a:off x="8610599" y="6356350"/>
            <a:ext cx="3267076" cy="365125"/>
          </a:xfrm>
        </p:spPr>
        <p:txBody>
          <a:bodyPr/>
          <a:lstStyle/>
          <a:p>
            <a:fld id="{54672BEE-8588-4B6A-B8BC-2D163A9E2060}" type="slidenum">
              <a:rPr lang="de-DE" smtClean="0"/>
              <a:t>36</a:t>
            </a:fld>
            <a:endParaRPr lang="de-DE"/>
          </a:p>
        </p:txBody>
      </p:sp>
      <p:sp>
        <p:nvSpPr>
          <p:cNvPr id="6" name="Fußzeilenplatzhalter 7">
            <a:extLst>
              <a:ext uri="{FF2B5EF4-FFF2-40B4-BE49-F238E27FC236}">
                <a16:creationId xmlns:a16="http://schemas.microsoft.com/office/drawing/2014/main" id="{73D9A2AB-BAA8-D04E-AE13-FBBCA50ADED2}"/>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7" name="Datumsplatzhalter 6">
            <a:extLst>
              <a:ext uri="{FF2B5EF4-FFF2-40B4-BE49-F238E27FC236}">
                <a16:creationId xmlns:a16="http://schemas.microsoft.com/office/drawing/2014/main" id="{F47455CD-975E-9547-8F89-A9C0AB8F59C0}"/>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506427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427B6A3F-C12A-6D44-BD0D-A3BFAC1B04EF}"/>
              </a:ext>
            </a:extLst>
          </p:cNvPr>
          <p:cNvPicPr>
            <a:picLocks noChangeAspect="1"/>
          </p:cNvPicPr>
          <p:nvPr/>
        </p:nvPicPr>
        <p:blipFill>
          <a:blip r:embed="rId2"/>
          <a:stretch>
            <a:fillRect/>
          </a:stretch>
        </p:blipFill>
        <p:spPr>
          <a:xfrm>
            <a:off x="0" y="1182461"/>
            <a:ext cx="12192000" cy="5059680"/>
          </a:xfrm>
          <a:prstGeom prst="rect">
            <a:avLst/>
          </a:prstGeom>
        </p:spPr>
      </p:pic>
      <p:sp>
        <p:nvSpPr>
          <p:cNvPr id="2" name="Title 1">
            <a:extLst>
              <a:ext uri="{FF2B5EF4-FFF2-40B4-BE49-F238E27FC236}">
                <a16:creationId xmlns:a16="http://schemas.microsoft.com/office/drawing/2014/main" id="{4A291099-4C95-8648-B0A6-35560503558E}"/>
              </a:ext>
            </a:extLst>
          </p:cNvPr>
          <p:cNvSpPr>
            <a:spLocks noGrp="1"/>
          </p:cNvSpPr>
          <p:nvPr>
            <p:ph type="ctrTitle"/>
          </p:nvPr>
        </p:nvSpPr>
        <p:spPr>
          <a:xfrm>
            <a:off x="1524000" y="1657823"/>
            <a:ext cx="9144000" cy="2387600"/>
          </a:xfrm>
        </p:spPr>
        <p:txBody>
          <a:bodyPr>
            <a:normAutofit/>
          </a:bodyPr>
          <a:lstStyle/>
          <a:p>
            <a:r>
              <a:rPr lang="en-US" dirty="0"/>
              <a:t>Real Life Implementation of MPRF</a:t>
            </a:r>
            <a:endParaRPr lang="en-GB" dirty="0"/>
          </a:p>
        </p:txBody>
      </p:sp>
      <p:sp>
        <p:nvSpPr>
          <p:cNvPr id="3" name="Subtitle 2">
            <a:extLst>
              <a:ext uri="{FF2B5EF4-FFF2-40B4-BE49-F238E27FC236}">
                <a16:creationId xmlns:a16="http://schemas.microsoft.com/office/drawing/2014/main" id="{492B9D13-7C37-024A-B5CC-B7E7673478B0}"/>
              </a:ext>
            </a:extLst>
          </p:cNvPr>
          <p:cNvSpPr>
            <a:spLocks noGrp="1"/>
          </p:cNvSpPr>
          <p:nvPr>
            <p:ph type="subTitle" idx="1"/>
          </p:nvPr>
        </p:nvSpPr>
        <p:spPr>
          <a:xfrm>
            <a:off x="1524000" y="4137498"/>
            <a:ext cx="9144000" cy="1655762"/>
          </a:xfrm>
        </p:spPr>
        <p:txBody>
          <a:bodyPr/>
          <a:lstStyle/>
          <a:p>
            <a:pPr lvl="0">
              <a:lnSpc>
                <a:spcPct val="100000"/>
              </a:lnSpc>
              <a:spcBef>
                <a:spcPts val="0"/>
              </a:spcBef>
              <a:defRPr/>
            </a:pPr>
            <a:r>
              <a:rPr lang="en-GB" dirty="0" err="1"/>
              <a:t>Cristóvão</a:t>
            </a:r>
            <a:r>
              <a:rPr lang="en-GB" dirty="0"/>
              <a:t> </a:t>
            </a:r>
            <a:r>
              <a:rPr lang="en-GB" dirty="0" err="1"/>
              <a:t>Cordeiro</a:t>
            </a:r>
            <a:r>
              <a:rPr lang="en-GB" dirty="0"/>
              <a:t>, </a:t>
            </a:r>
            <a:r>
              <a:rPr lang="en-GB" dirty="0" err="1"/>
              <a:t>SixSQ</a:t>
            </a:r>
            <a:endParaRPr lang="en-GB" dirty="0"/>
          </a:p>
          <a:p>
            <a:pPr lvl="0">
              <a:lnSpc>
                <a:spcPct val="100000"/>
              </a:lnSpc>
              <a:spcBef>
                <a:spcPts val="0"/>
              </a:spcBef>
              <a:defRPr/>
            </a:pPr>
            <a:r>
              <a:rPr lang="en-GB" dirty="0"/>
              <a:t> Björn Fanta, </a:t>
            </a:r>
            <a:r>
              <a:rPr lang="en-GB" dirty="0" err="1"/>
              <a:t>Fabasoft</a:t>
            </a:r>
            <a:endParaRPr lang="en-GB" dirty="0"/>
          </a:p>
        </p:txBody>
      </p:sp>
      <p:sp>
        <p:nvSpPr>
          <p:cNvPr id="5" name="Slide Number Placeholder 4">
            <a:extLst>
              <a:ext uri="{FF2B5EF4-FFF2-40B4-BE49-F238E27FC236}">
                <a16:creationId xmlns:a16="http://schemas.microsoft.com/office/drawing/2014/main" id="{2ACAAED7-6984-CB40-9D18-BFD4FEEE34E6}"/>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pPr/>
              <a:t>37</a:t>
            </a:fld>
            <a:endParaRPr lang="de-DE"/>
          </a:p>
        </p:txBody>
      </p:sp>
      <p:sp>
        <p:nvSpPr>
          <p:cNvPr id="6" name="Rectangle 126">
            <a:extLst>
              <a:ext uri="{FF2B5EF4-FFF2-40B4-BE49-F238E27FC236}">
                <a16:creationId xmlns:a16="http://schemas.microsoft.com/office/drawing/2014/main" id="{0E74D4DA-F3C0-354F-AC03-D4FBA2384E87}"/>
              </a:ext>
            </a:extLst>
          </p:cNvPr>
          <p:cNvSpPr>
            <a:spLocks noChangeArrowheads="1"/>
          </p:cNvSpPr>
          <p:nvPr/>
        </p:nvSpPr>
        <p:spPr bwMode="auto">
          <a:xfrm>
            <a:off x="7143218" y="6370017"/>
            <a:ext cx="4323574" cy="34444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064" tIns="45540" rIns="91064" bIns="45540" anchor="ctr" anchorCtr="0" upright="1">
            <a:noAutofit/>
          </a:bodyPr>
          <a:lstStyle/>
          <a:p>
            <a:pPr algn="l">
              <a:spcAft>
                <a:spcPts val="0"/>
              </a:spcAft>
            </a:pPr>
            <a:r>
              <a:rPr lang="en-US" sz="700" b="1" i="1" dirty="0">
                <a:solidFill>
                  <a:schemeClr val="tx1">
                    <a:lumMod val="50000"/>
                    <a:lumOff val="50000"/>
                  </a:schemeClr>
                </a:solidFill>
                <a:effectLst/>
                <a:latin typeface="Arial"/>
                <a:ea typeface="Times New Roman"/>
                <a:cs typeface="Times New Roman"/>
              </a:rPr>
              <a:t>This project has received funding from the European Union’s HORIZON Framework </a:t>
            </a:r>
            <a:r>
              <a:rPr lang="en-US" sz="700" b="1" i="1" dirty="0" err="1">
                <a:solidFill>
                  <a:schemeClr val="tx1">
                    <a:lumMod val="50000"/>
                    <a:lumOff val="50000"/>
                  </a:schemeClr>
                </a:solidFill>
                <a:effectLst/>
                <a:latin typeface="Arial"/>
                <a:ea typeface="Times New Roman"/>
                <a:cs typeface="Times New Roman"/>
              </a:rPr>
              <a:t>Programme</a:t>
            </a:r>
            <a:r>
              <a:rPr lang="en-US" sz="700" b="1" i="1" dirty="0">
                <a:solidFill>
                  <a:schemeClr val="tx1">
                    <a:lumMod val="50000"/>
                    <a:lumOff val="50000"/>
                  </a:schemeClr>
                </a:solidFill>
                <a:effectLst/>
                <a:latin typeface="Arial"/>
                <a:ea typeface="Times New Roman"/>
                <a:cs typeface="Times New Roman"/>
              </a:rPr>
              <a:t> for research, technological development and demonstration under grant agreement no 731845.</a:t>
            </a:r>
            <a:endParaRPr lang="es-ES_tradnl" sz="700" i="1" dirty="0">
              <a:solidFill>
                <a:schemeClr val="tx1">
                  <a:lumMod val="50000"/>
                  <a:lumOff val="50000"/>
                </a:schemeClr>
              </a:solidFill>
              <a:effectLst/>
              <a:latin typeface="Arial"/>
              <a:ea typeface="Times New Roman"/>
              <a:cs typeface="Times New Roman"/>
            </a:endParaRPr>
          </a:p>
        </p:txBody>
      </p:sp>
      <p:pic>
        <p:nvPicPr>
          <p:cNvPr id="7" name="Imagen 1">
            <a:extLst>
              <a:ext uri="{FF2B5EF4-FFF2-40B4-BE49-F238E27FC236}">
                <a16:creationId xmlns:a16="http://schemas.microsoft.com/office/drawing/2014/main" id="{8D43F84F-1DFB-1947-B48E-DEAA9754B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218" y="6409965"/>
            <a:ext cx="432000" cy="288000"/>
          </a:xfrm>
          <a:prstGeom prst="rect">
            <a:avLst/>
          </a:prstGeom>
        </p:spPr>
      </p:pic>
      <p:sp>
        <p:nvSpPr>
          <p:cNvPr id="9" name="Datumsplatzhalter 6">
            <a:extLst>
              <a:ext uri="{FF2B5EF4-FFF2-40B4-BE49-F238E27FC236}">
                <a16:creationId xmlns:a16="http://schemas.microsoft.com/office/drawing/2014/main" id="{6E8D09A2-BF43-B44A-A9A0-748A7B891D67}"/>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503019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Multiparty Recognition Pilot Exercise</a:t>
            </a:r>
            <a:br>
              <a:rPr lang="en-GB" dirty="0"/>
            </a:br>
            <a:r>
              <a:rPr lang="en-GB" b="0" dirty="0"/>
              <a:t>Pilot Introduction</a:t>
            </a:r>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38</a:t>
            </a:fld>
            <a:endParaRPr lang="en-GB" dirty="0"/>
          </a:p>
        </p:txBody>
      </p:sp>
      <p:sp>
        <p:nvSpPr>
          <p:cNvPr id="6" name="Marcador de contenido 5">
            <a:extLst>
              <a:ext uri="{FF2B5EF4-FFF2-40B4-BE49-F238E27FC236}">
                <a16:creationId xmlns:a16="http://schemas.microsoft.com/office/drawing/2014/main" id="{1BC93988-CBC1-41A0-B64A-D09F63BCF8CD}"/>
              </a:ext>
            </a:extLst>
          </p:cNvPr>
          <p:cNvSpPr>
            <a:spLocks noGrp="1"/>
          </p:cNvSpPr>
          <p:nvPr>
            <p:ph idx="1"/>
          </p:nvPr>
        </p:nvSpPr>
        <p:spPr>
          <a:xfrm>
            <a:off x="333375" y="1391298"/>
            <a:ext cx="11544300" cy="4785666"/>
          </a:xfrm>
        </p:spPr>
        <p:txBody>
          <a:bodyPr>
            <a:normAutofit/>
          </a:bodyPr>
          <a:lstStyle/>
          <a:p>
            <a:pPr marL="0" indent="0" algn="ctr">
              <a:buNone/>
            </a:pPr>
            <a:r>
              <a:rPr lang="en-US" sz="2400" b="1" dirty="0"/>
              <a:t>Validation of the proposed MPRF solution is required!</a:t>
            </a:r>
          </a:p>
          <a:p>
            <a:endParaRPr lang="en-US" sz="2400" dirty="0"/>
          </a:p>
          <a:p>
            <a:r>
              <a:rPr lang="en-US" sz="2400" dirty="0"/>
              <a:t>This validation includes the assessment of both the framework’s theoretical model and technology readiness level of the supporting tools</a:t>
            </a:r>
          </a:p>
          <a:p>
            <a:r>
              <a:rPr lang="en-US" sz="2400" dirty="0"/>
              <a:t>Four different partners have taken the role of auditee in four separate audits, conducted by two auditors</a:t>
            </a:r>
          </a:p>
          <a:p>
            <a:r>
              <a:rPr lang="en-US" sz="2400" dirty="0"/>
              <a:t>This exercise was conducted on top of the knowledge built within the project</a:t>
            </a:r>
          </a:p>
          <a:p>
            <a:pPr lvl="1">
              <a:buFont typeface="Symbol" pitchFamily="2" charset="2"/>
              <a:buChar char="-"/>
            </a:pPr>
            <a:r>
              <a:rPr lang="en-US" sz="2200" dirty="0"/>
              <a:t>It had a duration of approximately 12 months</a:t>
            </a:r>
          </a:p>
          <a:p>
            <a:pPr lvl="1">
              <a:buFont typeface="Symbol" pitchFamily="2" charset="2"/>
              <a:buChar char="-"/>
            </a:pPr>
            <a:r>
              <a:rPr lang="en-US" sz="2200" dirty="0"/>
              <a:t>Its results have been fed into the continuous improvement process of the multiparty recognition framework</a:t>
            </a:r>
          </a:p>
        </p:txBody>
      </p:sp>
      <p:sp>
        <p:nvSpPr>
          <p:cNvPr id="7" name="Fußzeilenplatzhalter 7">
            <a:extLst>
              <a:ext uri="{FF2B5EF4-FFF2-40B4-BE49-F238E27FC236}">
                <a16:creationId xmlns:a16="http://schemas.microsoft.com/office/drawing/2014/main" id="{7CBFF062-11D7-314F-82CD-2D92BAC5D0CE}"/>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8" name="Datumsplatzhalter 6">
            <a:extLst>
              <a:ext uri="{FF2B5EF4-FFF2-40B4-BE49-F238E27FC236}">
                <a16:creationId xmlns:a16="http://schemas.microsoft.com/office/drawing/2014/main" id="{2F195A14-A98A-C149-A028-C26DB055BF85}"/>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428859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Multiparty Recognition Pilot Exercise</a:t>
            </a:r>
            <a:br>
              <a:rPr lang="en-GB" dirty="0"/>
            </a:br>
            <a:r>
              <a:rPr lang="en-GB" b="0" dirty="0"/>
              <a:t>Pilot Definition</a:t>
            </a:r>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39</a:t>
            </a:fld>
            <a:endParaRPr lang="en-GB" dirty="0"/>
          </a:p>
        </p:txBody>
      </p:sp>
      <p:grpSp>
        <p:nvGrpSpPr>
          <p:cNvPr id="50" name="Group 49"/>
          <p:cNvGrpSpPr/>
          <p:nvPr/>
        </p:nvGrpSpPr>
        <p:grpSpPr>
          <a:xfrm>
            <a:off x="3547556" y="1187322"/>
            <a:ext cx="1558977" cy="828845"/>
            <a:chOff x="3928681" y="1195305"/>
            <a:chExt cx="1558977" cy="828845"/>
          </a:xfrm>
        </p:grpSpPr>
        <p:pic>
          <p:nvPicPr>
            <p:cNvPr id="8" name="Picture 7"/>
            <p:cNvPicPr>
              <a:picLocks noChangeAspect="1"/>
            </p:cNvPicPr>
            <p:nvPr/>
          </p:nvPicPr>
          <p:blipFill>
            <a:blip r:embed="rId2"/>
            <a:stretch>
              <a:fillRect/>
            </a:stretch>
          </p:blipFill>
          <p:spPr>
            <a:xfrm>
              <a:off x="4279753" y="1605029"/>
              <a:ext cx="856834" cy="358639"/>
            </a:xfrm>
            <a:prstGeom prst="rect">
              <a:avLst/>
            </a:prstGeom>
          </p:spPr>
        </p:pic>
        <p:grpSp>
          <p:nvGrpSpPr>
            <p:cNvPr id="9" name="Group 8"/>
            <p:cNvGrpSpPr/>
            <p:nvPr/>
          </p:nvGrpSpPr>
          <p:grpSpPr>
            <a:xfrm>
              <a:off x="3928681" y="1195305"/>
              <a:ext cx="1558977" cy="828845"/>
              <a:chOff x="2539612" y="1161014"/>
              <a:chExt cx="1558977" cy="828845"/>
            </a:xfrm>
          </p:grpSpPr>
          <p:sp>
            <p:nvSpPr>
              <p:cNvPr id="14" name="Rounded Rectangle 13"/>
              <p:cNvSpPr/>
              <p:nvPr/>
            </p:nvSpPr>
            <p:spPr>
              <a:xfrm>
                <a:off x="2539612" y="1330291"/>
                <a:ext cx="1558977" cy="659568"/>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760710" y="1161014"/>
                <a:ext cx="1116780" cy="338554"/>
              </a:xfrm>
              <a:prstGeom prst="rect">
                <a:avLst/>
              </a:prstGeom>
              <a:solidFill>
                <a:schemeClr val="bg1"/>
              </a:solidFill>
            </p:spPr>
            <p:txBody>
              <a:bodyPr wrap="none" rtlCol="0">
                <a:spAutoFit/>
              </a:bodyPr>
              <a:lstStyle/>
              <a:p>
                <a:pPr algn="ctr"/>
                <a:r>
                  <a:rPr lang="en-US" sz="1600" i="1" dirty="0"/>
                  <a:t>ISO auditor</a:t>
                </a:r>
              </a:p>
            </p:txBody>
          </p:sp>
        </p:grpSp>
      </p:grpSp>
      <p:grpSp>
        <p:nvGrpSpPr>
          <p:cNvPr id="51" name="Group 50"/>
          <p:cNvGrpSpPr/>
          <p:nvPr/>
        </p:nvGrpSpPr>
        <p:grpSpPr>
          <a:xfrm>
            <a:off x="9601803" y="1187322"/>
            <a:ext cx="1558977" cy="828845"/>
            <a:chOff x="6704345" y="1195305"/>
            <a:chExt cx="1558977" cy="828845"/>
          </a:xfrm>
        </p:grpSpPr>
        <p:grpSp>
          <p:nvGrpSpPr>
            <p:cNvPr id="10" name="Group 9"/>
            <p:cNvGrpSpPr/>
            <p:nvPr/>
          </p:nvGrpSpPr>
          <p:grpSpPr>
            <a:xfrm>
              <a:off x="6704345" y="1195305"/>
              <a:ext cx="1558977" cy="828845"/>
              <a:chOff x="2539612" y="1161014"/>
              <a:chExt cx="1558977" cy="828845"/>
            </a:xfrm>
          </p:grpSpPr>
          <p:sp>
            <p:nvSpPr>
              <p:cNvPr id="12" name="Rounded Rectangle 11"/>
              <p:cNvSpPr/>
              <p:nvPr/>
            </p:nvSpPr>
            <p:spPr>
              <a:xfrm>
                <a:off x="2539612" y="1330291"/>
                <a:ext cx="1558977" cy="659568"/>
              </a:xfrm>
              <a:prstGeom prst="round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718743" y="1161014"/>
                <a:ext cx="1200713" cy="338554"/>
              </a:xfrm>
              <a:prstGeom prst="rect">
                <a:avLst/>
              </a:prstGeom>
              <a:solidFill>
                <a:schemeClr val="bg1"/>
              </a:solidFill>
            </p:spPr>
            <p:txBody>
              <a:bodyPr wrap="none" rtlCol="0">
                <a:spAutoFit/>
              </a:bodyPr>
              <a:lstStyle/>
              <a:p>
                <a:pPr algn="ctr"/>
                <a:r>
                  <a:rPr lang="en-US" sz="1600" i="1" dirty="0"/>
                  <a:t>ISAE auditor</a:t>
                </a:r>
              </a:p>
            </p:txBody>
          </p:sp>
        </p:grpSp>
        <p:pic>
          <p:nvPicPr>
            <p:cNvPr id="11" name="Picture 21"/>
            <p:cNvPicPr>
              <a:picLocks noChangeAspect="1"/>
            </p:cNvPicPr>
            <p:nvPr/>
          </p:nvPicPr>
          <p:blipFill>
            <a:blip r:embed="rId3"/>
            <a:stretch>
              <a:fillRect/>
            </a:stretch>
          </p:blipFill>
          <p:spPr>
            <a:xfrm>
              <a:off x="7167887" y="1484064"/>
              <a:ext cx="631890" cy="479604"/>
            </a:xfrm>
            <a:prstGeom prst="rect">
              <a:avLst/>
            </a:prstGeom>
          </p:spPr>
        </p:pic>
      </p:grpSp>
      <p:grpSp>
        <p:nvGrpSpPr>
          <p:cNvPr id="4" name="Group 3"/>
          <p:cNvGrpSpPr/>
          <p:nvPr/>
        </p:nvGrpSpPr>
        <p:grpSpPr>
          <a:xfrm>
            <a:off x="333368" y="2222817"/>
            <a:ext cx="2468880" cy="4324354"/>
            <a:chOff x="1592154" y="2299731"/>
            <a:chExt cx="2468880" cy="4324354"/>
          </a:xfrm>
        </p:grpSpPr>
        <p:sp>
          <p:nvSpPr>
            <p:cNvPr id="27" name="Rounded Rectangle 26"/>
            <p:cNvSpPr/>
            <p:nvPr/>
          </p:nvSpPr>
          <p:spPr>
            <a:xfrm>
              <a:off x="1592154" y="2392326"/>
              <a:ext cx="2468880" cy="4231759"/>
            </a:xfrm>
            <a:prstGeom prst="roundRect">
              <a:avLst>
                <a:gd name="adj" fmla="val 8431"/>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a:stretch>
              <a:fillRect/>
            </a:stretch>
          </p:blipFill>
          <p:spPr>
            <a:xfrm>
              <a:off x="1773066" y="2299731"/>
              <a:ext cx="2103120" cy="242393"/>
            </a:xfrm>
            <a:prstGeom prst="rect">
              <a:avLst/>
            </a:prstGeom>
            <a:solidFill>
              <a:schemeClr val="bg1"/>
            </a:solidFill>
          </p:spPr>
        </p:pic>
        <p:sp>
          <p:nvSpPr>
            <p:cNvPr id="33" name="TextBox 32"/>
            <p:cNvSpPr txBox="1"/>
            <p:nvPr/>
          </p:nvSpPr>
          <p:spPr>
            <a:xfrm>
              <a:off x="1592162" y="2991318"/>
              <a:ext cx="2464928" cy="3354765"/>
            </a:xfrm>
            <a:prstGeom prst="rect">
              <a:avLst/>
            </a:prstGeom>
            <a:noFill/>
          </p:spPr>
          <p:txBody>
            <a:bodyPr wrap="square" rtlCol="0">
              <a:spAutoFit/>
            </a:bodyPr>
            <a:lstStyle/>
            <a:p>
              <a:pPr marL="115888" indent="-106363" algn="just">
                <a:spcAft>
                  <a:spcPts val="600"/>
                </a:spcAft>
                <a:buFont typeface="Arial" charset="0"/>
                <a:buChar char="•"/>
              </a:pPr>
              <a:r>
                <a:rPr lang="en-US" sz="1400" dirty="0"/>
                <a:t>SI-MPA holds an ISO27001 attestation</a:t>
              </a:r>
            </a:p>
            <a:p>
              <a:pPr marL="115888" indent="-106363" algn="just">
                <a:spcAft>
                  <a:spcPts val="600"/>
                </a:spcAft>
                <a:buFont typeface="Arial" charset="0"/>
                <a:buChar char="•"/>
              </a:pPr>
              <a:r>
                <a:rPr lang="en-US" sz="1400" dirty="0"/>
                <a:t>Wants to assess compliance with ISO27017, CSA CCM and SI national requirements</a:t>
              </a:r>
            </a:p>
            <a:p>
              <a:pPr marL="115888" indent="-106363" algn="just">
                <a:spcAft>
                  <a:spcPts val="600"/>
                </a:spcAft>
                <a:buFont typeface="Arial" charset="0"/>
                <a:buChar char="•"/>
              </a:pPr>
              <a:r>
                <a:rPr lang="en-US" sz="1400" dirty="0"/>
                <a:t>The audit’s scope targets these Slovenian Government Cloud:</a:t>
              </a:r>
            </a:p>
            <a:p>
              <a:pPr marL="573088" lvl="1" indent="-106363" algn="just">
                <a:spcAft>
                  <a:spcPts val="600"/>
                </a:spcAft>
                <a:buFont typeface="Arial" charset="0"/>
                <a:buChar char="•"/>
              </a:pPr>
              <a:r>
                <a:rPr lang="en-US" sz="1400" dirty="0"/>
                <a:t>On-demand self service</a:t>
              </a:r>
            </a:p>
            <a:p>
              <a:pPr marL="573088" lvl="1" indent="-106363" algn="just">
                <a:spcAft>
                  <a:spcPts val="600"/>
                </a:spcAft>
                <a:buFont typeface="Arial" charset="0"/>
                <a:buChar char="•"/>
              </a:pPr>
              <a:r>
                <a:rPr lang="en-US" sz="1400" dirty="0"/>
                <a:t>Broad network access</a:t>
              </a:r>
            </a:p>
            <a:p>
              <a:pPr marL="573088" lvl="1" indent="-106363" algn="just">
                <a:spcAft>
                  <a:spcPts val="600"/>
                </a:spcAft>
                <a:buFont typeface="Arial" charset="0"/>
                <a:buChar char="•"/>
              </a:pPr>
              <a:r>
                <a:rPr lang="en-US" sz="1400" dirty="0"/>
                <a:t>Resource pooling</a:t>
              </a:r>
            </a:p>
            <a:p>
              <a:pPr marL="573088" lvl="1" indent="-106363" algn="just">
                <a:spcAft>
                  <a:spcPts val="600"/>
                </a:spcAft>
                <a:buFont typeface="Arial" charset="0"/>
                <a:buChar char="•"/>
              </a:pPr>
              <a:r>
                <a:rPr lang="en-US" sz="1400" dirty="0"/>
                <a:t>Rapid elasticity and measured service</a:t>
              </a:r>
            </a:p>
          </p:txBody>
        </p:sp>
      </p:grpSp>
      <p:grpSp>
        <p:nvGrpSpPr>
          <p:cNvPr id="47" name="Group 46"/>
          <p:cNvGrpSpPr/>
          <p:nvPr/>
        </p:nvGrpSpPr>
        <p:grpSpPr>
          <a:xfrm>
            <a:off x="3101755" y="2175931"/>
            <a:ext cx="2468880" cy="4371240"/>
            <a:chOff x="3862261" y="2252845"/>
            <a:chExt cx="2468880" cy="4371240"/>
          </a:xfrm>
        </p:grpSpPr>
        <p:sp>
          <p:nvSpPr>
            <p:cNvPr id="25" name="Rounded Rectangle 24"/>
            <p:cNvSpPr/>
            <p:nvPr/>
          </p:nvSpPr>
          <p:spPr>
            <a:xfrm>
              <a:off x="3862261" y="2392326"/>
              <a:ext cx="2468880" cy="4231759"/>
            </a:xfrm>
            <a:prstGeom prst="roundRect">
              <a:avLst>
                <a:gd name="adj" fmla="val 7946"/>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5"/>
            <a:stretch>
              <a:fillRect/>
            </a:stretch>
          </p:blipFill>
          <p:spPr>
            <a:xfrm>
              <a:off x="4314678" y="2252845"/>
              <a:ext cx="1569903" cy="336164"/>
            </a:xfrm>
            <a:prstGeom prst="rect">
              <a:avLst/>
            </a:prstGeom>
          </p:spPr>
        </p:pic>
        <p:sp>
          <p:nvSpPr>
            <p:cNvPr id="35" name="TextBox 34"/>
            <p:cNvSpPr txBox="1"/>
            <p:nvPr/>
          </p:nvSpPr>
          <p:spPr>
            <a:xfrm>
              <a:off x="3862269" y="2991319"/>
              <a:ext cx="2450564" cy="2693045"/>
            </a:xfrm>
            <a:prstGeom prst="rect">
              <a:avLst/>
            </a:prstGeom>
            <a:noFill/>
          </p:spPr>
          <p:txBody>
            <a:bodyPr wrap="square" rtlCol="0">
              <a:spAutoFit/>
            </a:bodyPr>
            <a:lstStyle/>
            <a:p>
              <a:pPr marL="115888" indent="-106363" algn="just">
                <a:spcAft>
                  <a:spcPts val="600"/>
                </a:spcAft>
                <a:buFont typeface="Arial" charset="0"/>
                <a:buChar char="•"/>
              </a:pPr>
              <a:r>
                <a:rPr lang="en-US" sz="1400" dirty="0"/>
                <a:t>Starting from ISO27001, MFSR assesses compliance with ISO27017 CSA CCM and SK national requirements</a:t>
              </a:r>
            </a:p>
            <a:p>
              <a:pPr marL="115888" indent="-106363" algn="just">
                <a:spcAft>
                  <a:spcPts val="600"/>
                </a:spcAft>
                <a:buFont typeface="Arial" charset="0"/>
                <a:buChar char="•"/>
              </a:pPr>
              <a:r>
                <a:rPr lang="en-US" sz="1400" u="sng" dirty="0"/>
                <a:t>The SK national requirements are not fully established at the time of the audit</a:t>
              </a:r>
            </a:p>
            <a:p>
              <a:pPr marL="115888" indent="-106363" algn="just">
                <a:spcAft>
                  <a:spcPts val="600"/>
                </a:spcAft>
                <a:buFont typeface="Arial" charset="0"/>
                <a:buChar char="•"/>
              </a:pPr>
              <a:r>
                <a:rPr lang="en-US" sz="1400" dirty="0"/>
                <a:t>The audit’s scope targets the construction of G-Cloud in Slovakia and its IaaS services</a:t>
              </a:r>
            </a:p>
            <a:p>
              <a:pPr marL="115888" indent="-106363" algn="just">
                <a:spcAft>
                  <a:spcPts val="600"/>
                </a:spcAft>
                <a:buFont typeface="Arial" charset="0"/>
                <a:buChar char="•"/>
              </a:pPr>
              <a:endParaRPr lang="en-US" sz="1400" dirty="0"/>
            </a:p>
          </p:txBody>
        </p:sp>
      </p:grpSp>
      <p:grpSp>
        <p:nvGrpSpPr>
          <p:cNvPr id="48" name="Group 47"/>
          <p:cNvGrpSpPr/>
          <p:nvPr/>
        </p:nvGrpSpPr>
        <p:grpSpPr>
          <a:xfrm>
            <a:off x="5870143" y="2096832"/>
            <a:ext cx="2468880" cy="4450339"/>
            <a:chOff x="6132368" y="2173746"/>
            <a:chExt cx="2468880" cy="4450339"/>
          </a:xfrm>
        </p:grpSpPr>
        <p:sp>
          <p:nvSpPr>
            <p:cNvPr id="23" name="Rounded Rectangle 22"/>
            <p:cNvSpPr/>
            <p:nvPr/>
          </p:nvSpPr>
          <p:spPr>
            <a:xfrm>
              <a:off x="6132368" y="2392326"/>
              <a:ext cx="2468880" cy="4231759"/>
            </a:xfrm>
            <a:prstGeom prst="roundRect">
              <a:avLst>
                <a:gd name="adj" fmla="val 7946"/>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sixsq_logo_transparent_on_red_512px.png"/>
            <p:cNvPicPr>
              <a:picLocks noChangeAspect="1"/>
            </p:cNvPicPr>
            <p:nvPr/>
          </p:nvPicPr>
          <p:blipFill>
            <a:blip r:embed="rId6">
              <a:extLst/>
            </a:blip>
            <a:stretch>
              <a:fillRect/>
            </a:stretch>
          </p:blipFill>
          <p:spPr>
            <a:xfrm>
              <a:off x="7122275" y="2173746"/>
              <a:ext cx="502920" cy="502920"/>
            </a:xfrm>
            <a:prstGeom prst="rect">
              <a:avLst/>
            </a:prstGeom>
            <a:ln w="12700">
              <a:miter lim="400000"/>
            </a:ln>
          </p:spPr>
        </p:pic>
        <p:sp>
          <p:nvSpPr>
            <p:cNvPr id="37" name="TextBox 36"/>
            <p:cNvSpPr txBox="1"/>
            <p:nvPr/>
          </p:nvSpPr>
          <p:spPr>
            <a:xfrm>
              <a:off x="6146224" y="2994887"/>
              <a:ext cx="2455023" cy="3046988"/>
            </a:xfrm>
            <a:prstGeom prst="rect">
              <a:avLst/>
            </a:prstGeom>
            <a:noFill/>
          </p:spPr>
          <p:txBody>
            <a:bodyPr wrap="square" rtlCol="0">
              <a:spAutoFit/>
            </a:bodyPr>
            <a:lstStyle/>
            <a:p>
              <a:pPr marL="115888" indent="-106363" algn="just">
                <a:spcAft>
                  <a:spcPts val="600"/>
                </a:spcAft>
                <a:buFont typeface="Arial" charset="0"/>
                <a:buChar char="•"/>
              </a:pPr>
              <a:r>
                <a:rPr lang="en-US" sz="1400" dirty="0"/>
                <a:t>Starting from ISO27001 SixSq assesses compliance with  ISO27017 and CSA CCM</a:t>
              </a:r>
            </a:p>
            <a:p>
              <a:pPr marL="115888" indent="-106363" algn="just">
                <a:spcAft>
                  <a:spcPts val="600"/>
                </a:spcAft>
                <a:buFont typeface="Arial" charset="0"/>
                <a:buChar char="•"/>
              </a:pPr>
              <a:r>
                <a:rPr lang="en-US" sz="1400" dirty="0"/>
                <a:t>Evidence Store is integrated with </a:t>
              </a:r>
              <a:r>
                <a:rPr lang="en-US" sz="1400" dirty="0" err="1"/>
                <a:t>Nuvla</a:t>
              </a:r>
              <a:r>
                <a:rPr lang="en-US" sz="1400" dirty="0"/>
                <a:t>, so SixSq also tests its readiness</a:t>
              </a:r>
            </a:p>
            <a:p>
              <a:pPr marL="115888" indent="-106363" algn="just">
                <a:spcAft>
                  <a:spcPts val="600"/>
                </a:spcAft>
                <a:buFont typeface="Arial" charset="0"/>
                <a:buChar char="•"/>
              </a:pPr>
              <a:r>
                <a:rPr lang="en-US" sz="1400" dirty="0"/>
                <a:t>Not being a CSP but instead a digital service provider, SixSq has its audit’s scope targeting the Development and Operations of software, products and services built inside the company</a:t>
              </a:r>
            </a:p>
          </p:txBody>
        </p:sp>
      </p:grpSp>
      <p:grpSp>
        <p:nvGrpSpPr>
          <p:cNvPr id="49" name="Group 48"/>
          <p:cNvGrpSpPr/>
          <p:nvPr/>
        </p:nvGrpSpPr>
        <p:grpSpPr>
          <a:xfrm>
            <a:off x="9146852" y="2266750"/>
            <a:ext cx="2468880" cy="4349200"/>
            <a:chOff x="8402479" y="2274885"/>
            <a:chExt cx="2468880" cy="4349200"/>
          </a:xfrm>
        </p:grpSpPr>
        <p:sp>
          <p:nvSpPr>
            <p:cNvPr id="21" name="Rounded Rectangle 20"/>
            <p:cNvSpPr/>
            <p:nvPr/>
          </p:nvSpPr>
          <p:spPr>
            <a:xfrm>
              <a:off x="8402479" y="2392326"/>
              <a:ext cx="2468880" cy="4231759"/>
            </a:xfrm>
            <a:prstGeom prst="roundRect">
              <a:avLst>
                <a:gd name="adj" fmla="val 7946"/>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rotWithShape="1">
            <a:blip r:embed="rId7"/>
            <a:srcRect l="20329" b="22513"/>
            <a:stretch/>
          </p:blipFill>
          <p:spPr>
            <a:xfrm>
              <a:off x="9036561" y="2274885"/>
              <a:ext cx="1222240" cy="236560"/>
            </a:xfrm>
            <a:prstGeom prst="rect">
              <a:avLst/>
            </a:prstGeom>
            <a:solidFill>
              <a:schemeClr val="bg1"/>
            </a:solidFill>
          </p:spPr>
        </p:pic>
        <p:sp>
          <p:nvSpPr>
            <p:cNvPr id="39" name="TextBox 38"/>
            <p:cNvSpPr txBox="1"/>
            <p:nvPr/>
          </p:nvSpPr>
          <p:spPr>
            <a:xfrm>
              <a:off x="8416331" y="2995405"/>
              <a:ext cx="2455027" cy="2631490"/>
            </a:xfrm>
            <a:prstGeom prst="rect">
              <a:avLst/>
            </a:prstGeom>
            <a:noFill/>
          </p:spPr>
          <p:txBody>
            <a:bodyPr wrap="square" rtlCol="0">
              <a:spAutoFit/>
            </a:bodyPr>
            <a:lstStyle/>
            <a:p>
              <a:pPr marL="115888" indent="-106363" algn="just">
                <a:spcAft>
                  <a:spcPts val="600"/>
                </a:spcAft>
                <a:buFont typeface="Arial" charset="0"/>
                <a:buChar char="•"/>
              </a:pPr>
              <a:r>
                <a:rPr lang="en-US" sz="1400" dirty="0"/>
                <a:t>Fabasoft starts from a Star attestation and strives for compliance with BSI C5</a:t>
              </a:r>
            </a:p>
            <a:p>
              <a:pPr marL="115888" indent="-106363" algn="just">
                <a:spcAft>
                  <a:spcPts val="600"/>
                </a:spcAft>
                <a:buFont typeface="Arial" charset="0"/>
                <a:buChar char="•"/>
              </a:pPr>
              <a:endParaRPr lang="en-US" sz="1400" dirty="0"/>
            </a:p>
            <a:p>
              <a:pPr marL="115888" indent="-106363" algn="just">
                <a:spcAft>
                  <a:spcPts val="600"/>
                </a:spcAft>
                <a:buFont typeface="Arial" charset="0"/>
                <a:buChar char="•"/>
              </a:pPr>
              <a:endParaRPr lang="en-US" sz="1400" dirty="0"/>
            </a:p>
            <a:p>
              <a:pPr marL="115888" indent="-106363" algn="just">
                <a:spcAft>
                  <a:spcPts val="600"/>
                </a:spcAft>
                <a:buFont typeface="Arial" charset="0"/>
                <a:buChar char="•"/>
              </a:pPr>
              <a:r>
                <a:rPr lang="en-US" sz="1400" dirty="0"/>
                <a:t>Focus on identifying gaps and non-conformities</a:t>
              </a:r>
            </a:p>
            <a:p>
              <a:pPr marL="115888" indent="-106363" algn="just">
                <a:spcAft>
                  <a:spcPts val="600"/>
                </a:spcAft>
                <a:buFont typeface="Arial" charset="0"/>
                <a:buChar char="•"/>
              </a:pPr>
              <a:r>
                <a:rPr lang="en-US" sz="1400" dirty="0"/>
                <a:t>Need to consolidate and trust on the gap analysis</a:t>
              </a:r>
            </a:p>
            <a:p>
              <a:pPr marL="115888" indent="-106363" algn="just">
                <a:spcAft>
                  <a:spcPts val="600"/>
                </a:spcAft>
                <a:buFont typeface="Arial" charset="0"/>
                <a:buChar char="•"/>
              </a:pPr>
              <a:endParaRPr lang="en-US" sz="1400" dirty="0"/>
            </a:p>
          </p:txBody>
        </p:sp>
      </p:grpSp>
    </p:spTree>
    <p:extLst>
      <p:ext uri="{BB962C8B-B14F-4D97-AF65-F5344CB8AC3E}">
        <p14:creationId xmlns:p14="http://schemas.microsoft.com/office/powerpoint/2010/main" val="26612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t>Trust in Cloud by Certification </a:t>
            </a:r>
            <a:br>
              <a:rPr lang="en-GB" dirty="0">
                <a:solidFill>
                  <a:schemeClr val="tx2"/>
                </a:solidFill>
              </a:rPr>
            </a:br>
            <a:r>
              <a:rPr lang="en-US" b="0" dirty="0"/>
              <a:t>The European Security Certification Framework (</a:t>
            </a:r>
            <a:r>
              <a:rPr lang="es-ES" b="0" dirty="0"/>
              <a:t>EU-SEC)</a:t>
            </a:r>
            <a:endParaRPr lang="en-GB" b="0" dirty="0"/>
          </a:p>
        </p:txBody>
      </p:sp>
      <p:sp>
        <p:nvSpPr>
          <p:cNvPr id="4" name="Rectángulo 3"/>
          <p:cNvSpPr/>
          <p:nvPr/>
        </p:nvSpPr>
        <p:spPr>
          <a:xfrm>
            <a:off x="619593" y="1485814"/>
            <a:ext cx="4676931" cy="4684749"/>
          </a:xfrm>
          <a:prstGeom prst="rect">
            <a:avLst/>
          </a:prstGeom>
          <a:ln>
            <a:noFill/>
          </a:ln>
        </p:spPr>
        <p:style>
          <a:lnRef idx="2">
            <a:schemeClr val="accent1"/>
          </a:lnRef>
          <a:fillRef idx="1">
            <a:schemeClr val="lt1"/>
          </a:fillRef>
          <a:effectRef idx="0">
            <a:schemeClr val="accent1"/>
          </a:effectRef>
          <a:fontRef idx="minor">
            <a:schemeClr val="dk1"/>
          </a:fontRef>
        </p:style>
        <p:txBody>
          <a:bodyPr lIns="216000" rtlCol="0" anchor="t"/>
          <a:lstStyle/>
          <a:p>
            <a:r>
              <a:rPr lang="en-US" sz="1867" dirty="0"/>
              <a:t>EU-SEC aims to create a framework under which existing certification and assurance approaches can co-exist. It has a goal to improve the business value, effectiveness and efficiency of existing </a:t>
            </a:r>
            <a:r>
              <a:rPr lang="en-US" sz="1867" b="1" dirty="0"/>
              <a:t>cloud security certification schemes</a:t>
            </a:r>
            <a:r>
              <a:rPr lang="en-US" sz="1867" dirty="0"/>
              <a:t>.</a:t>
            </a:r>
          </a:p>
          <a:p>
            <a:endParaRPr lang="en-US" sz="1867" dirty="0"/>
          </a:p>
          <a:p>
            <a:pPr marL="228594" indent="-228594">
              <a:buFont typeface="Arial" panose="020B0604020202020204" pitchFamily="34" charset="0"/>
              <a:buChar char="•"/>
            </a:pPr>
            <a:r>
              <a:rPr lang="en-GB" sz="1867" b="1" dirty="0"/>
              <a:t>Multiparty Recognition Framework (MPRF) </a:t>
            </a:r>
            <a:r>
              <a:rPr lang="en-GB" sz="1867" dirty="0"/>
              <a:t>for cloud security certifications and </a:t>
            </a:r>
          </a:p>
          <a:p>
            <a:pPr marL="228594" indent="-228594">
              <a:buFont typeface="Arial" panose="020B0604020202020204" pitchFamily="34" charset="0"/>
              <a:buChar char="•"/>
            </a:pPr>
            <a:r>
              <a:rPr lang="en-GB" sz="1867" b="1" dirty="0"/>
              <a:t>Governance Structure </a:t>
            </a:r>
            <a:r>
              <a:rPr lang="en-GB" sz="1867" dirty="0"/>
              <a:t>for trustful and compliant use of cloud computing</a:t>
            </a:r>
            <a:endParaRPr lang="en-US" sz="1867" dirty="0"/>
          </a:p>
          <a:p>
            <a:pPr algn="just"/>
            <a:endParaRPr lang="es-ES" sz="1400" dirty="0"/>
          </a:p>
        </p:txBody>
      </p:sp>
      <p:pic>
        <p:nvPicPr>
          <p:cNvPr id="9" name="Grafik 8">
            <a:extLst>
              <a:ext uri="{FF2B5EF4-FFF2-40B4-BE49-F238E27FC236}">
                <a16:creationId xmlns:a16="http://schemas.microsoft.com/office/drawing/2014/main" id="{E9F444AA-E244-3545-80CE-0AB145E33A20}"/>
              </a:ext>
            </a:extLst>
          </p:cNvPr>
          <p:cNvPicPr>
            <a:picLocks noChangeAspect="1"/>
          </p:cNvPicPr>
          <p:nvPr/>
        </p:nvPicPr>
        <p:blipFill>
          <a:blip r:embed="rId3"/>
          <a:stretch>
            <a:fillRect/>
          </a:stretch>
        </p:blipFill>
        <p:spPr>
          <a:xfrm>
            <a:off x="5694953" y="1515958"/>
            <a:ext cx="5661175" cy="5037849"/>
          </a:xfrm>
          <a:prstGeom prst="rect">
            <a:avLst/>
          </a:prstGeom>
        </p:spPr>
      </p:pic>
      <p:sp>
        <p:nvSpPr>
          <p:cNvPr id="3" name="Textfeld 2">
            <a:extLst>
              <a:ext uri="{FF2B5EF4-FFF2-40B4-BE49-F238E27FC236}">
                <a16:creationId xmlns:a16="http://schemas.microsoft.com/office/drawing/2014/main" id="{DE4E764F-A15B-6D49-8DB4-1CCCB0204B00}"/>
              </a:ext>
            </a:extLst>
          </p:cNvPr>
          <p:cNvSpPr txBox="1"/>
          <p:nvPr/>
        </p:nvSpPr>
        <p:spPr>
          <a:xfrm>
            <a:off x="5605517" y="6292193"/>
            <a:ext cx="0" cy="0"/>
          </a:xfrm>
          <a:prstGeom prst="rect">
            <a:avLst/>
          </a:prstGeom>
        </p:spPr>
        <p:txBody>
          <a:bodyPr vert="horz" wrap="none" lIns="201600" tIns="0" rIns="0" bIns="0" rtlCol="0">
            <a:noAutofit/>
          </a:bodyPr>
          <a:lstStyle/>
          <a:p>
            <a:pPr>
              <a:lnSpc>
                <a:spcPts val="3733"/>
              </a:lnSpc>
              <a:spcBef>
                <a:spcPts val="747"/>
              </a:spcBef>
              <a:buClr>
                <a:schemeClr val="tx1"/>
              </a:buClr>
            </a:pPr>
            <a:endParaRPr lang="en-GB" sz="2933" dirty="0"/>
          </a:p>
        </p:txBody>
      </p:sp>
      <p:sp>
        <p:nvSpPr>
          <p:cNvPr id="8" name="Textfeld 7">
            <a:extLst>
              <a:ext uri="{FF2B5EF4-FFF2-40B4-BE49-F238E27FC236}">
                <a16:creationId xmlns:a16="http://schemas.microsoft.com/office/drawing/2014/main" id="{BBB918D6-A6C0-7D48-B1FF-6CA8B3B99F6C}"/>
              </a:ext>
            </a:extLst>
          </p:cNvPr>
          <p:cNvSpPr txBox="1"/>
          <p:nvPr/>
        </p:nvSpPr>
        <p:spPr>
          <a:xfrm>
            <a:off x="6194096" y="6292193"/>
            <a:ext cx="0" cy="0"/>
          </a:xfrm>
          <a:prstGeom prst="rect">
            <a:avLst/>
          </a:prstGeom>
        </p:spPr>
        <p:txBody>
          <a:bodyPr vert="horz" wrap="none" lIns="201600" tIns="0" rIns="0" bIns="0" rtlCol="0">
            <a:noAutofit/>
          </a:bodyPr>
          <a:lstStyle/>
          <a:p>
            <a:pPr>
              <a:lnSpc>
                <a:spcPts val="3733"/>
              </a:lnSpc>
              <a:spcBef>
                <a:spcPts val="747"/>
              </a:spcBef>
              <a:buClr>
                <a:schemeClr val="tx1"/>
              </a:buClr>
            </a:pPr>
            <a:endParaRPr lang="en-GB" sz="2933" dirty="0"/>
          </a:p>
        </p:txBody>
      </p:sp>
      <p:sp>
        <p:nvSpPr>
          <p:cNvPr id="7" name="Fußzeilenplatzhalter 7">
            <a:extLst>
              <a:ext uri="{FF2B5EF4-FFF2-40B4-BE49-F238E27FC236}">
                <a16:creationId xmlns:a16="http://schemas.microsoft.com/office/drawing/2014/main" id="{0B196289-7AAF-5D49-8434-75194F893993}"/>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10" name="Datumsplatzhalter 6">
            <a:extLst>
              <a:ext uri="{FF2B5EF4-FFF2-40B4-BE49-F238E27FC236}">
                <a16:creationId xmlns:a16="http://schemas.microsoft.com/office/drawing/2014/main" id="{4B11E83F-212E-5044-BA3D-4D6CF6437701}"/>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936498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Multiparty Recognition Pilot Exercise</a:t>
            </a:r>
            <a:br>
              <a:rPr lang="en-GB" dirty="0"/>
            </a:br>
            <a:r>
              <a:rPr lang="en-GB" b="0" dirty="0"/>
              <a:t>Pilot Definition</a:t>
            </a:r>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40</a:t>
            </a:fld>
            <a:endParaRPr lang="en-GB" dirty="0"/>
          </a:p>
        </p:txBody>
      </p:sp>
      <p:grpSp>
        <p:nvGrpSpPr>
          <p:cNvPr id="34" name="Group 33"/>
          <p:cNvGrpSpPr/>
          <p:nvPr/>
        </p:nvGrpSpPr>
        <p:grpSpPr>
          <a:xfrm>
            <a:off x="1424149" y="1703358"/>
            <a:ext cx="3703320" cy="5068393"/>
            <a:chOff x="1566139" y="1375442"/>
            <a:chExt cx="3969686" cy="5245305"/>
          </a:xfrm>
        </p:grpSpPr>
        <p:pic>
          <p:nvPicPr>
            <p:cNvPr id="36" name="Picture 35"/>
            <p:cNvPicPr>
              <a:picLocks noChangeAspect="1"/>
            </p:cNvPicPr>
            <p:nvPr/>
          </p:nvPicPr>
          <p:blipFill>
            <a:blip r:embed="rId2"/>
            <a:stretch>
              <a:fillRect/>
            </a:stretch>
          </p:blipFill>
          <p:spPr>
            <a:xfrm>
              <a:off x="1863054" y="5771118"/>
              <a:ext cx="2103120" cy="242393"/>
            </a:xfrm>
            <a:prstGeom prst="rect">
              <a:avLst/>
            </a:prstGeom>
          </p:spPr>
        </p:pic>
        <p:pic>
          <p:nvPicPr>
            <p:cNvPr id="38" name="Picture 37"/>
            <p:cNvPicPr>
              <a:picLocks noChangeAspect="1"/>
            </p:cNvPicPr>
            <p:nvPr/>
          </p:nvPicPr>
          <p:blipFill>
            <a:blip r:embed="rId3"/>
            <a:stretch>
              <a:fillRect/>
            </a:stretch>
          </p:blipFill>
          <p:spPr>
            <a:xfrm>
              <a:off x="1863055" y="6236033"/>
              <a:ext cx="1569903" cy="336164"/>
            </a:xfrm>
            <a:prstGeom prst="rect">
              <a:avLst/>
            </a:prstGeom>
          </p:spPr>
        </p:pic>
        <p:pic>
          <p:nvPicPr>
            <p:cNvPr id="40" name="sixsq_logo_transparent_on_red_512px.png"/>
            <p:cNvPicPr>
              <a:picLocks noChangeAspect="1"/>
            </p:cNvPicPr>
            <p:nvPr/>
          </p:nvPicPr>
          <p:blipFill>
            <a:blip r:embed="rId4">
              <a:extLst/>
            </a:blip>
            <a:stretch>
              <a:fillRect/>
            </a:stretch>
          </p:blipFill>
          <p:spPr>
            <a:xfrm>
              <a:off x="3897041" y="6122769"/>
              <a:ext cx="497978" cy="497978"/>
            </a:xfrm>
            <a:prstGeom prst="rect">
              <a:avLst/>
            </a:prstGeom>
            <a:ln w="12700">
              <a:miter lim="400000"/>
            </a:ln>
          </p:spPr>
        </p:pic>
        <p:grpSp>
          <p:nvGrpSpPr>
            <p:cNvPr id="41" name="Group 40"/>
            <p:cNvGrpSpPr/>
            <p:nvPr/>
          </p:nvGrpSpPr>
          <p:grpSpPr>
            <a:xfrm>
              <a:off x="1566139" y="1375442"/>
              <a:ext cx="3969686" cy="4173154"/>
              <a:chOff x="1787483" y="1423363"/>
              <a:chExt cx="3969686" cy="4173154"/>
            </a:xfrm>
          </p:grpSpPr>
          <p:sp>
            <p:nvSpPr>
              <p:cNvPr id="42" name="Rounded Rectangle 41"/>
              <p:cNvSpPr/>
              <p:nvPr/>
            </p:nvSpPr>
            <p:spPr>
              <a:xfrm>
                <a:off x="1787483" y="3241377"/>
                <a:ext cx="3312160" cy="235514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ysClr val="windowText" lastClr="000000"/>
                    </a:solidFill>
                  </a:rPr>
                  <a:t>Compensating controls</a:t>
                </a:r>
              </a:p>
              <a:p>
                <a:pPr algn="ctr"/>
                <a:endParaRPr lang="en-US" sz="1400" dirty="0">
                  <a:solidFill>
                    <a:sysClr val="windowText" lastClr="000000"/>
                  </a:solidFill>
                </a:endParaRPr>
              </a:p>
              <a:p>
                <a:pPr algn="ctr"/>
                <a:endParaRPr lang="en-US" sz="1400" dirty="0">
                  <a:solidFill>
                    <a:sysClr val="windowText" lastClr="000000"/>
                  </a:solidFill>
                </a:endParaRPr>
              </a:p>
              <a:p>
                <a:pPr algn="ctr"/>
                <a:endParaRPr lang="en-US" sz="1400" dirty="0">
                  <a:solidFill>
                    <a:sysClr val="windowText" lastClr="000000"/>
                  </a:solidFill>
                </a:endParaRPr>
              </a:p>
            </p:txBody>
          </p:sp>
          <p:sp>
            <p:nvSpPr>
              <p:cNvPr id="43" name="Rounded Rectangle 42"/>
              <p:cNvSpPr/>
              <p:nvPr/>
            </p:nvSpPr>
            <p:spPr>
              <a:xfrm>
                <a:off x="2180931" y="4145068"/>
                <a:ext cx="2592661" cy="1451448"/>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t>27017+SI+SK CCM extension</a:t>
                </a:r>
              </a:p>
              <a:p>
                <a:pPr algn="ctr"/>
                <a:endParaRPr lang="en-US" sz="1400" dirty="0"/>
              </a:p>
              <a:p>
                <a:pPr algn="ctr"/>
                <a:endParaRPr lang="en-US" sz="1400" dirty="0"/>
              </a:p>
              <a:p>
                <a:pPr algn="ctr"/>
                <a:endParaRPr lang="en-US" sz="1400" dirty="0"/>
              </a:p>
            </p:txBody>
          </p:sp>
          <p:sp>
            <p:nvSpPr>
              <p:cNvPr id="44" name="Rounded Rectangle 43"/>
              <p:cNvSpPr/>
              <p:nvPr/>
            </p:nvSpPr>
            <p:spPr>
              <a:xfrm>
                <a:off x="2373041" y="4669238"/>
                <a:ext cx="2208442" cy="9272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ISO27001 </a:t>
                </a:r>
                <a:r>
                  <a:rPr lang="en-US" dirty="0" err="1"/>
                  <a:t>SoA</a:t>
                </a:r>
                <a:endParaRPr lang="en-US" dirty="0"/>
              </a:p>
            </p:txBody>
          </p:sp>
          <p:pic>
            <p:nvPicPr>
              <p:cNvPr id="46" name="Picture 45"/>
              <p:cNvPicPr>
                <a:picLocks noChangeAspect="1"/>
              </p:cNvPicPr>
              <p:nvPr/>
            </p:nvPicPr>
            <p:blipFill>
              <a:blip r:embed="rId5"/>
              <a:stretch>
                <a:fillRect/>
              </a:stretch>
            </p:blipFill>
            <p:spPr>
              <a:xfrm>
                <a:off x="1820274" y="3694752"/>
                <a:ext cx="911496" cy="325860"/>
              </a:xfrm>
              <a:prstGeom prst="rect">
                <a:avLst/>
              </a:prstGeom>
            </p:spPr>
          </p:pic>
          <p:cxnSp>
            <p:nvCxnSpPr>
              <p:cNvPr id="52" name="Straight Connector 51"/>
              <p:cNvCxnSpPr>
                <a:stCxn id="52" idx="2"/>
                <a:endCxn id="43" idx="0"/>
              </p:cNvCxnSpPr>
              <p:nvPr/>
            </p:nvCxnSpPr>
            <p:spPr>
              <a:xfrm>
                <a:off x="3443563" y="2623397"/>
                <a:ext cx="0" cy="617980"/>
              </a:xfrm>
              <a:prstGeom prst="line">
                <a:avLst/>
              </a:prstGeom>
            </p:spPr>
            <p:style>
              <a:lnRef idx="1">
                <a:schemeClr val="accent1"/>
              </a:lnRef>
              <a:fillRef idx="0">
                <a:schemeClr val="accent1"/>
              </a:fillRef>
              <a:effectRef idx="0">
                <a:schemeClr val="accent1"/>
              </a:effectRef>
              <a:fontRef idx="minor">
                <a:schemeClr val="tx1"/>
              </a:fontRef>
            </p:style>
          </p:cxnSp>
          <p:pic>
            <p:nvPicPr>
              <p:cNvPr id="53" name="Slika 23"/>
              <p:cNvPicPr/>
              <p:nvPr/>
            </p:nvPicPr>
            <p:blipFill rotWithShape="1">
              <a:blip r:embed="rId6"/>
              <a:srcRect l="1114" t="1000" r="65085" b="86758"/>
              <a:stretch/>
            </p:blipFill>
            <p:spPr>
              <a:xfrm>
                <a:off x="2805386" y="3061779"/>
                <a:ext cx="1382132" cy="334699"/>
              </a:xfrm>
              <a:prstGeom prst="homePlate">
                <a:avLst>
                  <a:gd name="adj" fmla="val 67883"/>
                </a:avLst>
              </a:prstGeom>
            </p:spPr>
          </p:pic>
          <p:sp>
            <p:nvSpPr>
              <p:cNvPr id="54" name="TextBox 53"/>
              <p:cNvSpPr txBox="1"/>
              <p:nvPr/>
            </p:nvSpPr>
            <p:spPr>
              <a:xfrm>
                <a:off x="2834272" y="3044462"/>
                <a:ext cx="301686" cy="369332"/>
              </a:xfrm>
              <a:prstGeom prst="rect">
                <a:avLst/>
              </a:prstGeom>
              <a:noFill/>
            </p:spPr>
            <p:txBody>
              <a:bodyPr wrap="none" rtlCol="0">
                <a:spAutoFit/>
              </a:bodyPr>
              <a:lstStyle/>
              <a:p>
                <a:r>
                  <a:rPr lang="en-US" dirty="0">
                    <a:solidFill>
                      <a:schemeClr val="accent4">
                        <a:lumMod val="20000"/>
                        <a:lumOff val="80000"/>
                      </a:schemeClr>
                    </a:solidFill>
                    <a:latin typeface="Abadi MT Condensed Extra Bold" charset="0"/>
                    <a:ea typeface="Abadi MT Condensed Extra Bold" charset="0"/>
                    <a:cs typeface="Abadi MT Condensed Extra Bold" charset="0"/>
                  </a:rPr>
                  <a:t>1</a:t>
                </a:r>
              </a:p>
            </p:txBody>
          </p:sp>
          <p:grpSp>
            <p:nvGrpSpPr>
              <p:cNvPr id="55" name="Group 54"/>
              <p:cNvGrpSpPr/>
              <p:nvPr/>
            </p:nvGrpSpPr>
            <p:grpSpPr>
              <a:xfrm>
                <a:off x="2818999" y="1423363"/>
                <a:ext cx="1454268" cy="369332"/>
                <a:chOff x="3523062" y="1314858"/>
                <a:chExt cx="1454268" cy="369332"/>
              </a:xfrm>
            </p:grpSpPr>
            <p:pic>
              <p:nvPicPr>
                <p:cNvPr id="60" name="Slika 23"/>
                <p:cNvPicPr/>
                <p:nvPr/>
              </p:nvPicPr>
              <p:blipFill rotWithShape="1">
                <a:blip r:embed="rId6"/>
                <a:srcRect l="31884" t="1374" r="34315" b="86384"/>
                <a:stretch/>
              </p:blipFill>
              <p:spPr>
                <a:xfrm>
                  <a:off x="3523062" y="1331255"/>
                  <a:ext cx="1454268" cy="342963"/>
                </a:xfrm>
                <a:prstGeom prst="chevron">
                  <a:avLst>
                    <a:gd name="adj" fmla="val 51570"/>
                  </a:avLst>
                </a:prstGeom>
              </p:spPr>
            </p:pic>
            <p:sp>
              <p:nvSpPr>
                <p:cNvPr id="61" name="TextBox 60"/>
                <p:cNvSpPr txBox="1"/>
                <p:nvPr/>
              </p:nvSpPr>
              <p:spPr>
                <a:xfrm>
                  <a:off x="3633735" y="1314858"/>
                  <a:ext cx="301686" cy="369332"/>
                </a:xfrm>
                <a:prstGeom prst="rect">
                  <a:avLst/>
                </a:prstGeom>
                <a:noFill/>
              </p:spPr>
              <p:txBody>
                <a:bodyPr wrap="none" rtlCol="0">
                  <a:spAutoFit/>
                </a:bodyPr>
                <a:lstStyle/>
                <a:p>
                  <a:r>
                    <a:rPr lang="en-US" dirty="0">
                      <a:solidFill>
                        <a:schemeClr val="accent4">
                          <a:lumMod val="20000"/>
                          <a:lumOff val="80000"/>
                        </a:schemeClr>
                      </a:solidFill>
                      <a:latin typeface="Abadi MT Condensed Extra Bold" charset="0"/>
                      <a:ea typeface="Abadi MT Condensed Extra Bold" charset="0"/>
                      <a:cs typeface="Abadi MT Condensed Extra Bold" charset="0"/>
                    </a:rPr>
                    <a:t>2</a:t>
                  </a:r>
                </a:p>
              </p:txBody>
            </p:sp>
          </p:grpSp>
          <p:cxnSp>
            <p:nvCxnSpPr>
              <p:cNvPr id="56" name="Straight Connector 55"/>
              <p:cNvCxnSpPr>
                <a:stCxn id="60" idx="2"/>
                <a:endCxn id="52" idx="0"/>
              </p:cNvCxnSpPr>
              <p:nvPr/>
            </p:nvCxnSpPr>
            <p:spPr>
              <a:xfrm flipH="1">
                <a:off x="3443563" y="1782722"/>
                <a:ext cx="10973" cy="840675"/>
              </a:xfrm>
              <a:prstGeom prst="line">
                <a:avLst/>
              </a:prstGeom>
            </p:spPr>
            <p:style>
              <a:lnRef idx="1">
                <a:schemeClr val="accent1"/>
              </a:lnRef>
              <a:fillRef idx="0">
                <a:schemeClr val="accent1"/>
              </a:fillRef>
              <a:effectRef idx="0">
                <a:schemeClr val="accent1"/>
              </a:effectRef>
              <a:fontRef idx="minor">
                <a:schemeClr val="tx1"/>
              </a:fontRef>
            </p:style>
          </p:cxnSp>
          <p:pic>
            <p:nvPicPr>
              <p:cNvPr id="57" name="Slika 23"/>
              <p:cNvPicPr/>
              <p:nvPr/>
            </p:nvPicPr>
            <p:blipFill rotWithShape="1">
              <a:blip r:embed="rId7">
                <a:alphaModFix amt="70000"/>
                <a:extLst>
                  <a:ext uri="{BEBA8EAE-BF5A-486C-A8C5-ECC9F3942E4B}">
                    <a14:imgProps xmlns:a14="http://schemas.microsoft.com/office/drawing/2010/main">
                      <a14:imgLayer r:embed="rId8">
                        <a14:imgEffect>
                          <a14:artisticTexturizer/>
                        </a14:imgEffect>
                        <a14:imgEffect>
                          <a14:saturation sat="0"/>
                        </a14:imgEffect>
                      </a14:imgLayer>
                    </a14:imgProps>
                  </a:ext>
                </a:extLst>
              </a:blip>
              <a:srcRect l="63256" t="1137" r="2943" b="86621"/>
              <a:stretch/>
            </p:blipFill>
            <p:spPr>
              <a:xfrm>
                <a:off x="4398204" y="2292469"/>
                <a:ext cx="1358965" cy="303774"/>
              </a:xfrm>
              <a:prstGeom prst="chevron">
                <a:avLst>
                  <a:gd name="adj" fmla="val 51570"/>
                </a:avLst>
              </a:prstGeom>
            </p:spPr>
          </p:pic>
          <p:cxnSp>
            <p:nvCxnSpPr>
              <p:cNvPr id="58" name="Straight Connector 57"/>
              <p:cNvCxnSpPr>
                <a:stCxn id="52" idx="3"/>
              </p:cNvCxnSpPr>
              <p:nvPr/>
            </p:nvCxnSpPr>
            <p:spPr>
              <a:xfrm>
                <a:off x="3871980" y="2444078"/>
                <a:ext cx="682880" cy="278"/>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918052" y="1932214"/>
                <a:ext cx="697627" cy="1107996"/>
              </a:xfrm>
              <a:prstGeom prst="rect">
                <a:avLst/>
              </a:prstGeom>
              <a:noFill/>
            </p:spPr>
            <p:txBody>
              <a:bodyPr wrap="none" rtlCol="0">
                <a:spAutoFit/>
              </a:bodyPr>
              <a:lstStyle/>
              <a:p>
                <a:r>
                  <a:rPr lang="en-US" sz="6600">
                    <a:solidFill>
                      <a:srgbClr val="FF0000"/>
                    </a:solidFill>
                    <a:latin typeface="Chalkduster" charset="0"/>
                    <a:ea typeface="Chalkduster" charset="0"/>
                    <a:cs typeface="Chalkduster" charset="0"/>
                  </a:rPr>
                  <a:t>X</a:t>
                </a:r>
              </a:p>
            </p:txBody>
          </p:sp>
          <p:pic>
            <p:nvPicPr>
              <p:cNvPr id="45" name="Picture 44"/>
              <p:cNvPicPr>
                <a:picLocks noChangeAspect="1"/>
              </p:cNvPicPr>
              <p:nvPr/>
            </p:nvPicPr>
            <p:blipFill>
              <a:blip r:embed="rId9"/>
              <a:stretch>
                <a:fillRect/>
              </a:stretch>
            </p:blipFill>
            <p:spPr>
              <a:xfrm>
                <a:off x="3015146" y="2264758"/>
                <a:ext cx="856834" cy="358639"/>
              </a:xfrm>
              <a:prstGeom prst="rect">
                <a:avLst/>
              </a:prstGeom>
            </p:spPr>
          </p:pic>
        </p:grpSp>
      </p:grpSp>
      <p:grpSp>
        <p:nvGrpSpPr>
          <p:cNvPr id="63" name="Gruppieren 14"/>
          <p:cNvGrpSpPr/>
          <p:nvPr/>
        </p:nvGrpSpPr>
        <p:grpSpPr>
          <a:xfrm>
            <a:off x="5156264" y="1817041"/>
            <a:ext cx="5847945" cy="1767671"/>
            <a:chOff x="950534" y="2018623"/>
            <a:chExt cx="6566202" cy="2043866"/>
          </a:xfrm>
        </p:grpSpPr>
        <p:sp>
          <p:nvSpPr>
            <p:cNvPr id="75" name="Textfeld 6"/>
            <p:cNvSpPr txBox="1"/>
            <p:nvPr/>
          </p:nvSpPr>
          <p:spPr>
            <a:xfrm>
              <a:off x="3193673" y="2968813"/>
              <a:ext cx="1822746" cy="1093676"/>
            </a:xfrm>
            <a:prstGeom prst="round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dirty="0"/>
                <a:t>is compliant to</a:t>
              </a:r>
            </a:p>
            <a:p>
              <a:endParaRPr lang="en-US" dirty="0"/>
            </a:p>
            <a:p>
              <a:r>
                <a:rPr lang="en-US" dirty="0"/>
                <a:t>Star Attestation</a:t>
              </a:r>
            </a:p>
          </p:txBody>
        </p:sp>
        <p:sp>
          <p:nvSpPr>
            <p:cNvPr id="76" name="Textfeld 41"/>
            <p:cNvSpPr txBox="1"/>
            <p:nvPr/>
          </p:nvSpPr>
          <p:spPr>
            <a:xfrm>
              <a:off x="950534" y="2018623"/>
              <a:ext cx="3179406" cy="395406"/>
            </a:xfrm>
            <a:prstGeom prst="rect">
              <a:avLst/>
            </a:prstGeom>
            <a:noFill/>
          </p:spPr>
          <p:txBody>
            <a:bodyPr wrap="square" rtlCol="0">
              <a:spAutoFit/>
            </a:bodyPr>
            <a:lstStyle/>
            <a:p>
              <a:endParaRPr lang="de-DE" dirty="0"/>
            </a:p>
          </p:txBody>
        </p:sp>
        <p:cxnSp>
          <p:nvCxnSpPr>
            <p:cNvPr id="77" name="Gerader Verbinder 58"/>
            <p:cNvCxnSpPr/>
            <p:nvPr/>
          </p:nvCxnSpPr>
          <p:spPr>
            <a:xfrm>
              <a:off x="6298230" y="2656360"/>
              <a:ext cx="166995" cy="532438"/>
            </a:xfrm>
            <a:prstGeom prst="line">
              <a:avLst/>
            </a:prstGeom>
          </p:spPr>
          <p:style>
            <a:lnRef idx="1">
              <a:schemeClr val="accent1"/>
            </a:lnRef>
            <a:fillRef idx="0">
              <a:schemeClr val="accent1"/>
            </a:fillRef>
            <a:effectRef idx="0">
              <a:schemeClr val="accent1"/>
            </a:effectRef>
            <a:fontRef idx="minor">
              <a:schemeClr val="tx1"/>
            </a:fontRef>
          </p:style>
        </p:cxnSp>
        <p:pic>
          <p:nvPicPr>
            <p:cNvPr id="78" name="Grafik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0503" y="2233267"/>
              <a:ext cx="1985531" cy="338700"/>
            </a:xfrm>
            <a:prstGeom prst="rect">
              <a:avLst/>
            </a:prstGeom>
          </p:spPr>
        </p:pic>
        <p:sp>
          <p:nvSpPr>
            <p:cNvPr id="79" name="Textfeld 27"/>
            <p:cNvSpPr txBox="1"/>
            <p:nvPr/>
          </p:nvSpPr>
          <p:spPr>
            <a:xfrm>
              <a:off x="5478377" y="2968812"/>
              <a:ext cx="2038359" cy="1093676"/>
            </a:xfrm>
            <a:prstGeom prst="round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dirty="0"/>
                <a:t>strives for</a:t>
              </a:r>
            </a:p>
            <a:p>
              <a:endParaRPr lang="en-US" dirty="0"/>
            </a:p>
            <a:p>
              <a:r>
                <a:rPr lang="en-US" dirty="0"/>
                <a:t>BSI C5 Attestation</a:t>
              </a:r>
            </a:p>
          </p:txBody>
        </p:sp>
        <p:cxnSp>
          <p:nvCxnSpPr>
            <p:cNvPr id="80" name="Gerader Verbinder 28"/>
            <p:cNvCxnSpPr/>
            <p:nvPr/>
          </p:nvCxnSpPr>
          <p:spPr>
            <a:xfrm flipH="1">
              <a:off x="4105047" y="2656361"/>
              <a:ext cx="207652" cy="312451"/>
            </a:xfrm>
            <a:prstGeom prst="line">
              <a:avLst/>
            </a:prstGeom>
          </p:spPr>
          <p:style>
            <a:lnRef idx="1">
              <a:schemeClr val="accent1"/>
            </a:lnRef>
            <a:fillRef idx="0">
              <a:schemeClr val="accent1"/>
            </a:fillRef>
            <a:effectRef idx="0">
              <a:schemeClr val="accent1"/>
            </a:effectRef>
            <a:fontRef idx="minor">
              <a:schemeClr val="tx1"/>
            </a:fontRef>
          </p:style>
        </p:cxnSp>
      </p:grpSp>
      <p:sp>
        <p:nvSpPr>
          <p:cNvPr id="64" name="Pfeil nach unten 15"/>
          <p:cNvSpPr/>
          <p:nvPr/>
        </p:nvSpPr>
        <p:spPr>
          <a:xfrm>
            <a:off x="8659563" y="3601767"/>
            <a:ext cx="597957" cy="190293"/>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cxnSp>
        <p:nvCxnSpPr>
          <p:cNvPr id="81" name="Straight Connector 80"/>
          <p:cNvCxnSpPr/>
          <p:nvPr/>
        </p:nvCxnSpPr>
        <p:spPr>
          <a:xfrm>
            <a:off x="6094600" y="1269098"/>
            <a:ext cx="42530" cy="521685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483983" y="1618563"/>
            <a:ext cx="1130629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729114" y="1209573"/>
            <a:ext cx="500458" cy="369332"/>
          </a:xfrm>
          <a:prstGeom prst="rect">
            <a:avLst/>
          </a:prstGeom>
          <a:noFill/>
        </p:spPr>
        <p:txBody>
          <a:bodyPr wrap="none" rtlCol="0">
            <a:spAutoFit/>
          </a:bodyPr>
          <a:lstStyle/>
          <a:p>
            <a:r>
              <a:rPr lang="en-US"/>
              <a:t>ISO</a:t>
            </a:r>
          </a:p>
        </p:txBody>
      </p:sp>
      <p:sp>
        <p:nvSpPr>
          <p:cNvPr id="84" name="TextBox 83"/>
          <p:cNvSpPr txBox="1"/>
          <p:nvPr/>
        </p:nvSpPr>
        <p:spPr>
          <a:xfrm>
            <a:off x="8790388" y="1210546"/>
            <a:ext cx="591829" cy="369332"/>
          </a:xfrm>
          <a:prstGeom prst="rect">
            <a:avLst/>
          </a:prstGeom>
          <a:noFill/>
        </p:spPr>
        <p:txBody>
          <a:bodyPr wrap="none" rtlCol="0">
            <a:spAutoFit/>
          </a:bodyPr>
          <a:lstStyle/>
          <a:p>
            <a:r>
              <a:rPr lang="en-US" dirty="0"/>
              <a:t>ISAE</a:t>
            </a:r>
          </a:p>
        </p:txBody>
      </p:sp>
      <p:sp>
        <p:nvSpPr>
          <p:cNvPr id="66" name="Textfeld 35"/>
          <p:cNvSpPr txBox="1"/>
          <p:nvPr/>
        </p:nvSpPr>
        <p:spPr>
          <a:xfrm>
            <a:off x="6358017" y="4004282"/>
            <a:ext cx="1173833" cy="510778"/>
          </a:xfrm>
          <a:prstGeom prst="round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a:t>BSI C5 2016</a:t>
            </a:r>
          </a:p>
          <a:p>
            <a:r>
              <a:rPr lang="en-US" sz="1200" dirty="0"/>
              <a:t>Requirements</a:t>
            </a:r>
          </a:p>
        </p:txBody>
      </p:sp>
      <p:sp>
        <p:nvSpPr>
          <p:cNvPr id="67" name="Minus 66"/>
          <p:cNvSpPr/>
          <p:nvPr/>
        </p:nvSpPr>
        <p:spPr>
          <a:xfrm>
            <a:off x="7580390" y="4130525"/>
            <a:ext cx="341379" cy="25829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68" name="Gleich 18"/>
          <p:cNvSpPr/>
          <p:nvPr/>
        </p:nvSpPr>
        <p:spPr>
          <a:xfrm>
            <a:off x="11008581" y="4099681"/>
            <a:ext cx="332077" cy="25829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tx1"/>
              </a:solidFill>
            </a:endParaRPr>
          </a:p>
        </p:txBody>
      </p:sp>
      <p:sp>
        <p:nvSpPr>
          <p:cNvPr id="69" name="Textfeld 48"/>
          <p:cNvSpPr txBox="1"/>
          <p:nvPr/>
        </p:nvSpPr>
        <p:spPr>
          <a:xfrm>
            <a:off x="11364362" y="3973438"/>
            <a:ext cx="734792" cy="510778"/>
          </a:xfrm>
          <a:prstGeom prst="round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1200" b="1" dirty="0"/>
              <a:t>∆</a:t>
            </a:r>
          </a:p>
          <a:p>
            <a:r>
              <a:rPr lang="en-US" sz="1200" b="1" dirty="0"/>
              <a:t>to audit</a:t>
            </a:r>
          </a:p>
        </p:txBody>
      </p:sp>
      <p:grpSp>
        <p:nvGrpSpPr>
          <p:cNvPr id="70" name="Gruppieren 23"/>
          <p:cNvGrpSpPr/>
          <p:nvPr/>
        </p:nvGrpSpPr>
        <p:grpSpPr>
          <a:xfrm>
            <a:off x="7991114" y="3854942"/>
            <a:ext cx="2993762" cy="747770"/>
            <a:chOff x="3259721" y="4364523"/>
            <a:chExt cx="3361461" cy="864607"/>
          </a:xfrm>
        </p:grpSpPr>
        <p:sp>
          <p:nvSpPr>
            <p:cNvPr id="72" name="Plus 71"/>
            <p:cNvSpPr/>
            <p:nvPr/>
          </p:nvSpPr>
          <p:spPr>
            <a:xfrm>
              <a:off x="4724150" y="4656230"/>
              <a:ext cx="390617" cy="36398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73" name="Textfeld 39"/>
            <p:cNvSpPr txBox="1"/>
            <p:nvPr/>
          </p:nvSpPr>
          <p:spPr>
            <a:xfrm>
              <a:off x="5234509" y="4513690"/>
              <a:ext cx="1259715" cy="590586"/>
            </a:xfrm>
            <a:prstGeom prst="round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a:t>Compensating</a:t>
              </a:r>
            </a:p>
            <a:p>
              <a:r>
                <a:rPr lang="en-US" sz="1200" dirty="0"/>
                <a:t>Controls</a:t>
              </a:r>
            </a:p>
          </p:txBody>
        </p:sp>
        <p:sp>
          <p:nvSpPr>
            <p:cNvPr id="74" name="Runde Klammer links/rechts 21"/>
            <p:cNvSpPr/>
            <p:nvPr/>
          </p:nvSpPr>
          <p:spPr>
            <a:xfrm>
              <a:off x="3259721" y="4364523"/>
              <a:ext cx="3361461" cy="864607"/>
            </a:xfrm>
            <a:prstGeom prst="bracketPair">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de-DE" sz="1600"/>
            </a:p>
          </p:txBody>
        </p:sp>
      </p:grpSp>
      <p:sp>
        <p:nvSpPr>
          <p:cNvPr id="85" name="Textfeld 36"/>
          <p:cNvSpPr txBox="1"/>
          <p:nvPr/>
        </p:nvSpPr>
        <p:spPr>
          <a:xfrm>
            <a:off x="8085247" y="3985068"/>
            <a:ext cx="1097977" cy="510778"/>
          </a:xfrm>
          <a:prstGeom prst="round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1200" dirty="0"/>
              <a:t>CCM</a:t>
            </a:r>
          </a:p>
          <a:p>
            <a:r>
              <a:rPr lang="en-US" sz="1200" dirty="0"/>
              <a:t>Requirements</a:t>
            </a:r>
          </a:p>
        </p:txBody>
      </p:sp>
      <p:sp>
        <p:nvSpPr>
          <p:cNvPr id="47" name="Fußzeilenplatzhalter 7">
            <a:extLst>
              <a:ext uri="{FF2B5EF4-FFF2-40B4-BE49-F238E27FC236}">
                <a16:creationId xmlns:a16="http://schemas.microsoft.com/office/drawing/2014/main" id="{34EFEBF4-70AB-B041-8464-216F5212D74E}"/>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48" name="Datumsplatzhalter 6">
            <a:extLst>
              <a:ext uri="{FF2B5EF4-FFF2-40B4-BE49-F238E27FC236}">
                <a16:creationId xmlns:a16="http://schemas.microsoft.com/office/drawing/2014/main" id="{BCB838C8-B86E-0744-A93A-3CC278A9CBC6}"/>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1242240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Multiparty Recognition Pilot Exercise</a:t>
            </a:r>
            <a:br>
              <a:rPr lang="en-GB" dirty="0"/>
            </a:br>
            <a:r>
              <a:rPr lang="en-GB" b="0" dirty="0"/>
              <a:t>Pilot Definition</a:t>
            </a:r>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41</a:t>
            </a:fld>
            <a:endParaRPr lang="en-GB" dirty="0"/>
          </a:p>
        </p:txBody>
      </p:sp>
      <p:sp>
        <p:nvSpPr>
          <p:cNvPr id="47" name="TextBox 46"/>
          <p:cNvSpPr txBox="1"/>
          <p:nvPr/>
        </p:nvSpPr>
        <p:spPr>
          <a:xfrm>
            <a:off x="333376" y="1240235"/>
            <a:ext cx="11313192" cy="5232202"/>
          </a:xfrm>
          <a:prstGeom prst="rect">
            <a:avLst/>
          </a:prstGeom>
          <a:noFill/>
        </p:spPr>
        <p:txBody>
          <a:bodyPr wrap="square" rtlCol="0">
            <a:spAutoFit/>
          </a:bodyPr>
          <a:lstStyle/>
          <a:p>
            <a:pPr marL="457200" indent="-457200">
              <a:spcAft>
                <a:spcPts val="600"/>
              </a:spcAft>
              <a:buAutoNum type="arabicPeriod"/>
            </a:pPr>
            <a:r>
              <a:rPr lang="en-US" sz="2200" dirty="0"/>
              <a:t>Validate the MPRF model and its 5 core activities as defined in its Lifecycle phases</a:t>
            </a:r>
          </a:p>
          <a:p>
            <a:pPr marL="971550" lvl="1" indent="-514350">
              <a:spcAft>
                <a:spcPts val="600"/>
              </a:spcAft>
              <a:buFont typeface="+mj-lt"/>
              <a:buAutoNum type="romanLcPeriod"/>
            </a:pPr>
            <a:r>
              <a:rPr lang="en-US" sz="2200" dirty="0"/>
              <a:t>Auditee selects reference and target certifications to be used for multiparty recognition</a:t>
            </a:r>
          </a:p>
          <a:p>
            <a:pPr marL="971550" lvl="1" indent="-514350">
              <a:spcAft>
                <a:spcPts val="1200"/>
              </a:spcAft>
              <a:buFont typeface="+mj-lt"/>
              <a:buAutoNum type="romanLcPeriod"/>
            </a:pPr>
            <a:r>
              <a:rPr lang="en-US" sz="2200" dirty="0"/>
              <a:t>Reference and target certifications are compared using MPRF’s theoretical model</a:t>
            </a:r>
          </a:p>
          <a:p>
            <a:pPr marL="971550" lvl="1" indent="-514350">
              <a:spcAft>
                <a:spcPts val="1200"/>
              </a:spcAft>
              <a:buFont typeface="+mj-lt"/>
              <a:buAutoNum type="romanLcPeriod"/>
            </a:pPr>
            <a:r>
              <a:rPr lang="en-US" sz="2200" dirty="0"/>
              <a:t>EU-SEC repository is extended with target certification’s requirements (to use for audit)</a:t>
            </a:r>
          </a:p>
          <a:p>
            <a:pPr marL="971550" lvl="1" indent="-514350">
              <a:spcAft>
                <a:spcPts val="1200"/>
              </a:spcAft>
              <a:buFont typeface="+mj-lt"/>
              <a:buAutoNum type="romanLcPeriod"/>
            </a:pPr>
            <a:r>
              <a:rPr lang="en-US" sz="2200" dirty="0"/>
              <a:t>Validation results are analyzed and provided as feedback to WP2</a:t>
            </a:r>
          </a:p>
          <a:p>
            <a:pPr marL="457200" indent="-457200">
              <a:spcAft>
                <a:spcPts val="600"/>
              </a:spcAft>
              <a:buFontTx/>
              <a:buAutoNum type="arabicPeriod"/>
            </a:pPr>
            <a:r>
              <a:rPr lang="en-US" sz="2200" dirty="0"/>
              <a:t>Perform an MPRF-based audit using the output results of the MPRF’s validation activities </a:t>
            </a:r>
          </a:p>
          <a:p>
            <a:pPr marL="514350" indent="-57150">
              <a:buFont typeface="+mj-lt"/>
              <a:buAutoNum type="romanLcPeriod"/>
            </a:pPr>
            <a:r>
              <a:rPr lang="en-US" sz="2200" dirty="0"/>
              <a:t>	Establish auditee’s service scope</a:t>
            </a:r>
          </a:p>
          <a:p>
            <a:pPr marL="514350" indent="-57150">
              <a:spcAft>
                <a:spcPts val="600"/>
              </a:spcAft>
              <a:buFont typeface="+mj-lt"/>
              <a:buAutoNum type="romanLcPeriod"/>
            </a:pPr>
            <a:r>
              <a:rPr lang="en-US" sz="2200" dirty="0"/>
              <a:t>    Build the Statement of Applicability (</a:t>
            </a:r>
            <a:r>
              <a:rPr lang="en-US" sz="2200" dirty="0" err="1"/>
              <a:t>SoA</a:t>
            </a:r>
            <a:r>
              <a:rPr lang="en-US" sz="2200" dirty="0"/>
              <a:t>) based on extended EU-SEC repository</a:t>
            </a:r>
          </a:p>
          <a:p>
            <a:pPr marL="514350" indent="-57150">
              <a:spcAft>
                <a:spcPts val="600"/>
              </a:spcAft>
              <a:buFont typeface="+mj-lt"/>
              <a:buAutoNum type="romanLcPeriod"/>
            </a:pPr>
            <a:r>
              <a:rPr lang="en-US" sz="2200" dirty="0"/>
              <a:t>   Collect new evidence for target certification(s) additional requirements</a:t>
            </a:r>
          </a:p>
          <a:p>
            <a:pPr marL="514350" indent="-57150">
              <a:spcAft>
                <a:spcPts val="600"/>
              </a:spcAft>
              <a:buFont typeface="+mj-lt"/>
              <a:buAutoNum type="romanLcPeriod"/>
            </a:pPr>
            <a:r>
              <a:rPr lang="en-US" sz="2200" dirty="0"/>
              <a:t>   Conduct the Audit</a:t>
            </a:r>
          </a:p>
          <a:p>
            <a:pPr marL="514350" indent="-57150">
              <a:spcAft>
                <a:spcPts val="1200"/>
              </a:spcAft>
              <a:buFont typeface="+mj-lt"/>
              <a:buAutoNum type="romanLcPeriod"/>
            </a:pPr>
            <a:r>
              <a:rPr lang="en-US" sz="2200" dirty="0"/>
              <a:t>    Produce MPRF-based audit feedback and confidential audit report</a:t>
            </a:r>
          </a:p>
          <a:p>
            <a:r>
              <a:rPr lang="en-US" sz="2200" dirty="0"/>
              <a:t>3. Assess the readiness of the repository of evidences (w. </a:t>
            </a:r>
            <a:r>
              <a:rPr lang="en-US" sz="2200" dirty="0" err="1"/>
              <a:t>Nuvla</a:t>
            </a:r>
            <a:r>
              <a:rPr lang="en-US" sz="2200" dirty="0"/>
              <a:t> brokerage platform)</a:t>
            </a:r>
          </a:p>
        </p:txBody>
      </p:sp>
      <p:sp>
        <p:nvSpPr>
          <p:cNvPr id="6" name="Fußzeilenplatzhalter 7">
            <a:extLst>
              <a:ext uri="{FF2B5EF4-FFF2-40B4-BE49-F238E27FC236}">
                <a16:creationId xmlns:a16="http://schemas.microsoft.com/office/drawing/2014/main" id="{D914A906-3151-6F4B-8C0A-2F11DCD60F0A}"/>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7" name="Datumsplatzhalter 6">
            <a:extLst>
              <a:ext uri="{FF2B5EF4-FFF2-40B4-BE49-F238E27FC236}">
                <a16:creationId xmlns:a16="http://schemas.microsoft.com/office/drawing/2014/main" id="{B7551DAA-4DE0-C646-B0BD-90F85C892D4B}"/>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1034320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Multiparty Recognition Pilot Exercise</a:t>
            </a:r>
            <a:br>
              <a:rPr lang="en-GB" dirty="0"/>
            </a:br>
            <a:r>
              <a:rPr lang="en-GB" b="0" dirty="0"/>
              <a:t>Pilot Results</a:t>
            </a:r>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42</a:t>
            </a:fld>
            <a:endParaRPr lang="en-GB" dirty="0"/>
          </a:p>
        </p:txBody>
      </p:sp>
      <p:graphicFrame>
        <p:nvGraphicFramePr>
          <p:cNvPr id="7" name="Table 6"/>
          <p:cNvGraphicFramePr>
            <a:graphicFrameLocks noGrp="1"/>
          </p:cNvGraphicFramePr>
          <p:nvPr>
            <p:extLst/>
          </p:nvPr>
        </p:nvGraphicFramePr>
        <p:xfrm>
          <a:off x="284389" y="1304749"/>
          <a:ext cx="11675165" cy="5395267"/>
        </p:xfrm>
        <a:graphic>
          <a:graphicData uri="http://schemas.openxmlformats.org/drawingml/2006/table">
            <a:tbl>
              <a:tblPr firstRow="1" bandRow="1">
                <a:tableStyleId>{1FECB4D8-DB02-4DC6-A0A2-4F2EBAE1DC90}</a:tableStyleId>
              </a:tblPr>
              <a:tblGrid>
                <a:gridCol w="2411896">
                  <a:extLst>
                    <a:ext uri="{9D8B030D-6E8A-4147-A177-3AD203B41FA5}">
                      <a16:colId xmlns:a16="http://schemas.microsoft.com/office/drawing/2014/main" val="20000"/>
                    </a:ext>
                  </a:extLst>
                </a:gridCol>
                <a:gridCol w="9263269">
                  <a:extLst>
                    <a:ext uri="{9D8B030D-6E8A-4147-A177-3AD203B41FA5}">
                      <a16:colId xmlns:a16="http://schemas.microsoft.com/office/drawing/2014/main" val="20001"/>
                    </a:ext>
                  </a:extLst>
                </a:gridCol>
              </a:tblGrid>
              <a:tr h="455755">
                <a:tc>
                  <a:txBody>
                    <a:bodyPr/>
                    <a:lstStyle/>
                    <a:p>
                      <a:r>
                        <a:rPr lang="en-US" sz="1600" dirty="0"/>
                        <a:t>Feedback</a:t>
                      </a:r>
                    </a:p>
                  </a:txBody>
                  <a:tcPr anchor="ctr"/>
                </a:tc>
                <a:tc>
                  <a:txBody>
                    <a:bodyPr/>
                    <a:lstStyle/>
                    <a:p>
                      <a:r>
                        <a:rPr lang="en-US" sz="1600" dirty="0"/>
                        <a:t>Recommendation</a:t>
                      </a:r>
                    </a:p>
                  </a:txBody>
                  <a:tcPr anchor="ctr"/>
                </a:tc>
                <a:extLst>
                  <a:ext uri="{0D108BD9-81ED-4DB2-BD59-A6C34878D82A}">
                    <a16:rowId xmlns:a16="http://schemas.microsoft.com/office/drawing/2014/main" val="10000"/>
                  </a:ext>
                </a:extLst>
              </a:tr>
              <a:tr h="12535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HelveticaNeue" charset="0"/>
                        </a:rPr>
                        <a:t>Introduce operational guidelines </a:t>
                      </a:r>
                      <a:endParaRPr lang="en-US" sz="1400" b="1" i="1" dirty="0">
                        <a:solidFill>
                          <a:schemeClr val="accent1">
                            <a:lumMod val="60000"/>
                            <a:lumOff val="40000"/>
                          </a:schemeClr>
                        </a:solidFill>
                        <a:latin typeface="HelveticaNeue" charset="0"/>
                      </a:endParaRPr>
                    </a:p>
                  </a:txBody>
                  <a:tcPr anchor="ctr"/>
                </a:tc>
                <a:tc>
                  <a:txBody>
                    <a:bodyPr/>
                    <a:lstStyle/>
                    <a:p>
                      <a:pPr marL="285750" indent="-285750">
                        <a:lnSpc>
                          <a:spcPct val="100000"/>
                        </a:lnSpc>
                        <a:buFont typeface="Arial" charset="0"/>
                        <a:buChar char="•"/>
                      </a:pPr>
                      <a:r>
                        <a:rPr lang="en-US" sz="1600" dirty="0"/>
                        <a:t>Improve the existing process descriptions</a:t>
                      </a:r>
                      <a:r>
                        <a:rPr lang="en-US" sz="1600" baseline="0" dirty="0"/>
                        <a:t> and w</a:t>
                      </a:r>
                      <a:r>
                        <a:rPr lang="en-US" sz="1600" dirty="0"/>
                        <a:t>rite</a:t>
                      </a:r>
                      <a:r>
                        <a:rPr lang="en-US" sz="1600" baseline="0" dirty="0"/>
                        <a:t> guidelines on how to apply the framework, addressing scheme owners, auditors and auditees;</a:t>
                      </a:r>
                    </a:p>
                    <a:p>
                      <a:pPr marL="285750" indent="-285750">
                        <a:lnSpc>
                          <a:spcPct val="100000"/>
                        </a:lnSpc>
                        <a:buFont typeface="Arial" charset="0"/>
                        <a:buChar char="•"/>
                      </a:pPr>
                      <a:r>
                        <a:rPr lang="en-US" sz="1600" baseline="0" dirty="0"/>
                        <a:t>These guidelines should include operational manuals and overall explanatory documentation of the framework;</a:t>
                      </a:r>
                    </a:p>
                  </a:txBody>
                  <a:tcPr anchor="ctr"/>
                </a:tc>
                <a:extLst>
                  <a:ext uri="{0D108BD9-81ED-4DB2-BD59-A6C34878D82A}">
                    <a16:rowId xmlns:a16="http://schemas.microsoft.com/office/drawing/2014/main" val="10001"/>
                  </a:ext>
                </a:extLst>
              </a:tr>
              <a:tr h="1123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HelveticaNeue" charset="0"/>
                        </a:rPr>
                        <a:t>Mappings</a:t>
                      </a:r>
                      <a:r>
                        <a:rPr lang="en-US" sz="1400" b="1" baseline="0" dirty="0">
                          <a:solidFill>
                            <a:srgbClr val="000000"/>
                          </a:solidFill>
                          <a:latin typeface="HelveticaNeue" charset="0"/>
                        </a:rPr>
                        <a:t> </a:t>
                      </a:r>
                      <a:r>
                        <a:rPr lang="en-US" sz="1400" b="1" dirty="0">
                          <a:solidFill>
                            <a:srgbClr val="000000"/>
                          </a:solidFill>
                          <a:latin typeface="HelveticaNeue" charset="0"/>
                        </a:rPr>
                        <a:t>requirements’ descriptions</a:t>
                      </a:r>
                      <a:r>
                        <a:rPr lang="en-US" sz="1400" b="1" baseline="0" dirty="0">
                          <a:solidFill>
                            <a:srgbClr val="000000"/>
                          </a:solidFill>
                          <a:latin typeface="HelveticaNeue" charset="0"/>
                        </a:rPr>
                        <a:t> </a:t>
                      </a:r>
                      <a:r>
                        <a:rPr lang="en-US" sz="1400" b="1" dirty="0">
                          <a:solidFill>
                            <a:srgbClr val="000000"/>
                          </a:solidFill>
                          <a:latin typeface="HelveticaNeue" charset="0"/>
                        </a:rPr>
                        <a:t>prone to subjective interpretation</a:t>
                      </a:r>
                    </a:p>
                  </a:txBody>
                  <a:tcPr anchor="ctr"/>
                </a:tc>
                <a:tc>
                  <a:txBody>
                    <a:bodyPr/>
                    <a:lstStyle/>
                    <a:p>
                      <a:pPr marL="285750" indent="-285750">
                        <a:lnSpc>
                          <a:spcPct val="100000"/>
                        </a:lnSpc>
                        <a:buFont typeface="Arial" charset="0"/>
                        <a:buChar char="•"/>
                      </a:pPr>
                      <a:r>
                        <a:rPr lang="en-US" sz="1600" b="0" i="0" u="none" strike="noStrike" kern="1200" dirty="0">
                          <a:solidFill>
                            <a:schemeClr val="dk1"/>
                          </a:solidFill>
                          <a:effectLst/>
                          <a:latin typeface="+mn-lt"/>
                          <a:ea typeface="+mn-ea"/>
                          <a:cs typeface="+mn-cs"/>
                        </a:rPr>
                        <a:t>Get the preliminary interpretations and expert opinions.</a:t>
                      </a:r>
                      <a:r>
                        <a:rPr lang="en-US" sz="1600" b="0" i="0" u="none" strike="noStrike" kern="1200" baseline="0" dirty="0">
                          <a:solidFill>
                            <a:schemeClr val="dk1"/>
                          </a:solidFill>
                          <a:effectLst/>
                          <a:latin typeface="+mn-lt"/>
                          <a:ea typeface="+mn-ea"/>
                          <a:cs typeface="+mn-cs"/>
                        </a:rPr>
                        <a:t> T</a:t>
                      </a:r>
                      <a:r>
                        <a:rPr lang="en-US" sz="1600" b="0" i="0" u="none" strike="noStrike" kern="1200" dirty="0">
                          <a:solidFill>
                            <a:schemeClr val="dk1"/>
                          </a:solidFill>
                          <a:effectLst/>
                          <a:latin typeface="+mn-lt"/>
                          <a:ea typeface="+mn-ea"/>
                          <a:cs typeface="+mn-cs"/>
                        </a:rPr>
                        <a:t>hen an "appropriate experts group” (to be defined) either accepts or rejects the change</a:t>
                      </a:r>
                      <a:r>
                        <a:rPr lang="en-US" sz="1600" b="0" i="0" u="none" strike="noStrike" kern="1200" baseline="0" dirty="0">
                          <a:solidFill>
                            <a:schemeClr val="dk1"/>
                          </a:solidFill>
                          <a:effectLst/>
                          <a:latin typeface="+mn-lt"/>
                          <a:ea typeface="+mn-ea"/>
                          <a:cs typeface="+mn-cs"/>
                        </a:rPr>
                        <a:t> (also valid for the consistency issue above)</a:t>
                      </a:r>
                      <a:r>
                        <a:rPr lang="en-US" sz="1600" b="0" i="0" u="none" strike="noStrike" kern="1200" dirty="0">
                          <a:solidFill>
                            <a:schemeClr val="dk1"/>
                          </a:solidFill>
                          <a:effectLst/>
                          <a:latin typeface="+mn-lt"/>
                          <a:ea typeface="+mn-ea"/>
                          <a:cs typeface="+mn-cs"/>
                        </a:rPr>
                        <a:t>. This task would fall into the jurisdiction of the Governing Body.</a:t>
                      </a:r>
                      <a:endParaRPr lang="en-US" sz="1600" dirty="0"/>
                    </a:p>
                  </a:txBody>
                  <a:tcPr anchor="ctr"/>
                </a:tc>
                <a:extLst>
                  <a:ext uri="{0D108BD9-81ED-4DB2-BD59-A6C34878D82A}">
                    <a16:rowId xmlns:a16="http://schemas.microsoft.com/office/drawing/2014/main" val="10004"/>
                  </a:ext>
                </a:extLst>
              </a:tr>
              <a:tr h="14384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HelveticaNeue" charset="0"/>
                        </a:rPr>
                        <a:t>Increase end-user awareness (also those cloud-agnostic) </a:t>
                      </a:r>
                      <a:endParaRPr lang="en-US" sz="1400" b="1" i="1" dirty="0">
                        <a:solidFill>
                          <a:schemeClr val="accent1">
                            <a:lumMod val="60000"/>
                            <a:lumOff val="40000"/>
                          </a:schemeClr>
                        </a:solidFill>
                        <a:latin typeface="HelveticaNeue" charset="0"/>
                      </a:endParaRPr>
                    </a:p>
                  </a:txBody>
                  <a:tcPr anchor="ctr"/>
                </a:tc>
                <a:tc>
                  <a:txBody>
                    <a:bodyPr/>
                    <a:lstStyle/>
                    <a:p>
                      <a:pPr marL="285750" indent="-285750">
                        <a:lnSpc>
                          <a:spcPct val="100000"/>
                        </a:lnSpc>
                        <a:buFont typeface="Arial" charset="0"/>
                        <a:buChar char="•"/>
                      </a:pPr>
                      <a:r>
                        <a:rPr lang="en-US" sz="1600" dirty="0"/>
                        <a:t>In addition to the operational guidelines, create proper</a:t>
                      </a:r>
                      <a:r>
                        <a:rPr lang="en-US" sz="1600" baseline="0" dirty="0"/>
                        <a:t> marketing material that address not only CSPs but also any other company looking to get compliance with multiple certifications;</a:t>
                      </a:r>
                    </a:p>
                    <a:p>
                      <a:pPr marL="285750" indent="-285750">
                        <a:lnSpc>
                          <a:spcPct val="100000"/>
                        </a:lnSpc>
                        <a:buFont typeface="Arial" charset="0"/>
                        <a:buChar char="•"/>
                      </a:pPr>
                      <a:r>
                        <a:rPr lang="en-US" sz="1600" b="0" i="0" u="none" strike="noStrike" kern="1200" dirty="0">
                          <a:solidFill>
                            <a:schemeClr val="dk1"/>
                          </a:solidFill>
                          <a:effectLst/>
                          <a:latin typeface="+mn-lt"/>
                          <a:ea typeface="+mn-ea"/>
                          <a:cs typeface="+mn-cs"/>
                        </a:rPr>
                        <a:t>Build a story board as part of the EU-SEC dissemination plans and framework usage manuals, explaining what’s the motivation for using the framework, in which circumstances it should be used, and how.</a:t>
                      </a:r>
                    </a:p>
                  </a:txBody>
                  <a:tcPr anchor="ctr"/>
                </a:tc>
                <a:extLst>
                  <a:ext uri="{0D108BD9-81ED-4DB2-BD59-A6C34878D82A}">
                    <a16:rowId xmlns:a16="http://schemas.microsoft.com/office/drawing/2014/main" val="10005"/>
                  </a:ext>
                </a:extLst>
              </a:tr>
              <a:tr h="1123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HelveticaNeue" charset="0"/>
                        </a:rPr>
                        <a:t>Repository usability &amp; efficiency</a:t>
                      </a:r>
                    </a:p>
                  </a:txBody>
                  <a:tcPr anchor="ctr"/>
                </a:tc>
                <a:tc>
                  <a:txBody>
                    <a:bodyPr/>
                    <a:lstStyle/>
                    <a:p>
                      <a:pPr marL="285750" indent="-285750">
                        <a:lnSpc>
                          <a:spcPct val="100000"/>
                        </a:lnSpc>
                        <a:buFont typeface="Arial" charset="0"/>
                        <a:buChar char="•"/>
                      </a:pPr>
                      <a:r>
                        <a:rPr lang="en-US" sz="1600" dirty="0"/>
                        <a:t>Migrate the EU-SEC repository of requirements from Excel</a:t>
                      </a:r>
                      <a:r>
                        <a:rPr lang="en-US" sz="1600" baseline="0" dirty="0"/>
                        <a:t> to a less error prone format, e.g. a database application with a simple interface for managing requirements and mappings.</a:t>
                      </a: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21842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9086" t="28750" r="23193" b="3708"/>
          <a:stretch/>
        </p:blipFill>
        <p:spPr>
          <a:xfrm>
            <a:off x="6873610" y="1249117"/>
            <a:ext cx="4493734" cy="2844441"/>
          </a:xfrm>
          <a:prstGeom prst="rect">
            <a:avLst/>
          </a:prstGeom>
        </p:spPr>
      </p:pic>
      <p:sp>
        <p:nvSpPr>
          <p:cNvPr id="2" name="Titel 1"/>
          <p:cNvSpPr>
            <a:spLocks noGrp="1"/>
          </p:cNvSpPr>
          <p:nvPr>
            <p:ph type="title"/>
          </p:nvPr>
        </p:nvSpPr>
        <p:spPr/>
        <p:txBody>
          <a:bodyPr>
            <a:normAutofit/>
          </a:bodyPr>
          <a:lstStyle/>
          <a:p>
            <a:r>
              <a:rPr lang="en-GB" dirty="0"/>
              <a:t>Multiparty Recognition Pilot Exercise</a:t>
            </a:r>
            <a:br>
              <a:rPr lang="en-GB" dirty="0"/>
            </a:br>
            <a:r>
              <a:rPr lang="en-GB" b="0" dirty="0"/>
              <a:t>Conclusions</a:t>
            </a:r>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43</a:t>
            </a:fld>
            <a:endParaRPr lang="en-GB" dirty="0"/>
          </a:p>
        </p:txBody>
      </p:sp>
      <p:sp>
        <p:nvSpPr>
          <p:cNvPr id="7" name="TextBox 6"/>
          <p:cNvSpPr txBox="1"/>
          <p:nvPr/>
        </p:nvSpPr>
        <p:spPr>
          <a:xfrm>
            <a:off x="333376" y="1986615"/>
            <a:ext cx="5203535" cy="3416320"/>
          </a:xfrm>
          <a:prstGeom prst="rect">
            <a:avLst/>
          </a:prstGeom>
          <a:noFill/>
        </p:spPr>
        <p:txBody>
          <a:bodyPr wrap="square" rtlCol="0">
            <a:spAutoFit/>
          </a:bodyPr>
          <a:lstStyle/>
          <a:p>
            <a:pPr marL="285750" indent="-285750" algn="just">
              <a:buFont typeface="Arial" charset="0"/>
              <a:buChar char="•"/>
            </a:pPr>
            <a:r>
              <a:rPr lang="en-US" dirty="0"/>
              <a:t>Applying the framework provides significant potential to reduce the effort and resources needed to achieve multiple certifications, except when applied within the same family of standards, like ISO27001 and ISO27017</a:t>
            </a:r>
          </a:p>
          <a:p>
            <a:pPr marL="742950" lvl="1" indent="-285750" algn="just">
              <a:buFont typeface="Arial" charset="0"/>
              <a:buChar char="•"/>
            </a:pPr>
            <a:endParaRPr lang="en-US" b="1" dirty="0"/>
          </a:p>
          <a:p>
            <a:pPr marL="285750" indent="-285750" algn="just">
              <a:buFont typeface="Arial" charset="0"/>
              <a:buChar char="•"/>
            </a:pPr>
            <a:r>
              <a:rPr lang="en-US" dirty="0"/>
              <a:t>The auditing process was not affected when using MPRF</a:t>
            </a:r>
          </a:p>
          <a:p>
            <a:pPr algn="just"/>
            <a:endParaRPr lang="en-US" dirty="0"/>
          </a:p>
          <a:p>
            <a:pPr marL="285750" indent="-285750" algn="just">
              <a:buFont typeface="Arial" charset="0"/>
              <a:buChar char="•"/>
            </a:pPr>
            <a:r>
              <a:rPr lang="en-GB" dirty="0"/>
              <a:t>The Framework is not a shortcut in understanding multiple requirement sets, but instead it serves as a streamlining tool</a:t>
            </a:r>
          </a:p>
        </p:txBody>
      </p:sp>
      <p:grpSp>
        <p:nvGrpSpPr>
          <p:cNvPr id="11" name="Group 10"/>
          <p:cNvGrpSpPr/>
          <p:nvPr/>
        </p:nvGrpSpPr>
        <p:grpSpPr>
          <a:xfrm>
            <a:off x="6873610" y="3864963"/>
            <a:ext cx="4356580" cy="2805717"/>
            <a:chOff x="6873610" y="3375659"/>
            <a:chExt cx="4356580" cy="2805717"/>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8576" t="28993" r="26060" b="5680"/>
            <a:stretch/>
          </p:blipFill>
          <p:spPr>
            <a:xfrm>
              <a:off x="6873610" y="3375659"/>
              <a:ext cx="4356580" cy="2805717"/>
            </a:xfrm>
            <a:prstGeom prst="rect">
              <a:avLst/>
            </a:prstGeom>
          </p:spPr>
        </p:pic>
        <p:sp>
          <p:nvSpPr>
            <p:cNvPr id="9" name="TextBox 8"/>
            <p:cNvSpPr txBox="1"/>
            <p:nvPr/>
          </p:nvSpPr>
          <p:spPr>
            <a:xfrm>
              <a:off x="8312092" y="4409185"/>
              <a:ext cx="1383712" cy="369332"/>
            </a:xfrm>
            <a:prstGeom prst="rect">
              <a:avLst/>
            </a:prstGeom>
            <a:noFill/>
          </p:spPr>
          <p:txBody>
            <a:bodyPr wrap="none" rtlCol="0">
              <a:spAutoFit/>
            </a:bodyPr>
            <a:lstStyle/>
            <a:p>
              <a:r>
                <a:rPr lang="en-US" b="1" u="sng" dirty="0"/>
                <a:t>MPRF-based</a:t>
              </a:r>
            </a:p>
          </p:txBody>
        </p:sp>
      </p:grpSp>
      <p:sp>
        <p:nvSpPr>
          <p:cNvPr id="12" name="Fußzeilenplatzhalter 7">
            <a:extLst>
              <a:ext uri="{FF2B5EF4-FFF2-40B4-BE49-F238E27FC236}">
                <a16:creationId xmlns:a16="http://schemas.microsoft.com/office/drawing/2014/main" id="{ADFA6061-BA09-6B49-A81A-B3F7A2E7C87F}"/>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13" name="Datumsplatzhalter 6">
            <a:extLst>
              <a:ext uri="{FF2B5EF4-FFF2-40B4-BE49-F238E27FC236}">
                <a16:creationId xmlns:a16="http://schemas.microsoft.com/office/drawing/2014/main" id="{982C828F-A1D5-2844-8C11-E5FEE7B7A8B9}"/>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3013456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722058E-F961-4298-B634-75287153358B}"/>
              </a:ext>
            </a:extLst>
          </p:cNvPr>
          <p:cNvPicPr>
            <a:picLocks noChangeAspect="1"/>
          </p:cNvPicPr>
          <p:nvPr/>
        </p:nvPicPr>
        <p:blipFill>
          <a:blip r:embed="rId2"/>
          <a:stretch>
            <a:fillRect/>
          </a:stretch>
        </p:blipFill>
        <p:spPr>
          <a:xfrm>
            <a:off x="6336372" y="0"/>
            <a:ext cx="5855628" cy="6858000"/>
          </a:xfrm>
          <a:prstGeom prst="rect">
            <a:avLst/>
          </a:prstGeom>
        </p:spPr>
      </p:pic>
      <p:sp>
        <p:nvSpPr>
          <p:cNvPr id="2" name="Title 1"/>
          <p:cNvSpPr>
            <a:spLocks noGrp="1"/>
          </p:cNvSpPr>
          <p:nvPr>
            <p:ph type="title"/>
          </p:nvPr>
        </p:nvSpPr>
        <p:spPr/>
        <p:txBody>
          <a:bodyPr/>
          <a:lstStyle/>
          <a:p>
            <a:r>
              <a:rPr lang="en-GB" dirty="0"/>
              <a:t>Multiparty Recognition Pilot Exercise</a:t>
            </a:r>
            <a:br>
              <a:rPr lang="en-GB" dirty="0"/>
            </a:br>
            <a:r>
              <a:rPr lang="en-GB" b="0" dirty="0"/>
              <a:t>Customer Perspective</a:t>
            </a:r>
            <a:endParaRPr lang="en-US" dirty="0"/>
          </a:p>
        </p:txBody>
      </p:sp>
      <p:sp>
        <p:nvSpPr>
          <p:cNvPr id="3" name="Content Placeholder 2"/>
          <p:cNvSpPr>
            <a:spLocks noGrp="1"/>
          </p:cNvSpPr>
          <p:nvPr>
            <p:ph idx="1"/>
          </p:nvPr>
        </p:nvSpPr>
        <p:spPr>
          <a:xfrm>
            <a:off x="333374" y="1391297"/>
            <a:ext cx="6002997" cy="5250571"/>
          </a:xfrm>
        </p:spPr>
        <p:txBody>
          <a:bodyPr>
            <a:normAutofit/>
          </a:bodyPr>
          <a:lstStyle/>
          <a:p>
            <a:pPr fontAlgn="base">
              <a:spcBef>
                <a:spcPts val="0"/>
              </a:spcBef>
            </a:pPr>
            <a:r>
              <a:rPr lang="en-US" sz="2400" b="1" dirty="0"/>
              <a:t>Learnings:</a:t>
            </a:r>
            <a:endParaRPr lang="en-US" sz="2000" b="1" dirty="0"/>
          </a:p>
          <a:p>
            <a:pPr lvl="1" fontAlgn="base">
              <a:spcBef>
                <a:spcPts val="0"/>
              </a:spcBef>
              <a:buFont typeface="Symbol" pitchFamily="2" charset="2"/>
              <a:buChar char="-"/>
            </a:pPr>
            <a:r>
              <a:rPr lang="en-US" sz="2200" dirty="0"/>
              <a:t>The effort for certifications can be reduced significantly</a:t>
            </a:r>
          </a:p>
          <a:p>
            <a:pPr lvl="1" fontAlgn="base">
              <a:spcBef>
                <a:spcPts val="0"/>
              </a:spcBef>
              <a:buFont typeface="Symbol" pitchFamily="2" charset="2"/>
              <a:buChar char="-"/>
            </a:pPr>
            <a:r>
              <a:rPr lang="en-US" sz="2200" dirty="0"/>
              <a:t>Benefits for using the MPRF starts at two certifications</a:t>
            </a:r>
          </a:p>
          <a:p>
            <a:pPr lvl="1" fontAlgn="base">
              <a:spcBef>
                <a:spcPts val="0"/>
              </a:spcBef>
              <a:buFont typeface="Symbol" pitchFamily="2" charset="2"/>
              <a:buChar char="-"/>
            </a:pPr>
            <a:r>
              <a:rPr lang="en-US" sz="2200" dirty="0"/>
              <a:t>The learning curve can be compared the effort of establishing the knowledge of an additional (desired) certification</a:t>
            </a:r>
          </a:p>
          <a:p>
            <a:pPr fontAlgn="base">
              <a:spcBef>
                <a:spcPts val="0"/>
              </a:spcBef>
            </a:pPr>
            <a:endParaRPr lang="en-US" sz="2000" dirty="0"/>
          </a:p>
          <a:p>
            <a:pPr fontAlgn="base">
              <a:spcBef>
                <a:spcPts val="0"/>
              </a:spcBef>
            </a:pPr>
            <a:endParaRPr lang="en-US" sz="2000" dirty="0"/>
          </a:p>
          <a:p>
            <a:pPr fontAlgn="base">
              <a:spcBef>
                <a:spcPts val="0"/>
              </a:spcBef>
            </a:pPr>
            <a:r>
              <a:rPr lang="en-US" sz="2000" b="1" dirty="0"/>
              <a:t>(</a:t>
            </a:r>
            <a:r>
              <a:rPr lang="en-US" sz="2400" b="1" dirty="0"/>
              <a:t>Business) Benefits:</a:t>
            </a:r>
          </a:p>
          <a:p>
            <a:pPr lvl="1" fontAlgn="base">
              <a:spcBef>
                <a:spcPts val="0"/>
              </a:spcBef>
              <a:buFont typeface="Symbol" pitchFamily="2" charset="2"/>
              <a:buChar char="-"/>
            </a:pPr>
            <a:r>
              <a:rPr lang="en-US" sz="2200" dirty="0"/>
              <a:t>Cost reduction for multiple certification</a:t>
            </a:r>
          </a:p>
          <a:p>
            <a:pPr lvl="1" fontAlgn="base">
              <a:spcBef>
                <a:spcPts val="0"/>
              </a:spcBef>
              <a:buFont typeface="Symbol" pitchFamily="2" charset="2"/>
              <a:buChar char="-"/>
            </a:pPr>
            <a:r>
              <a:rPr lang="en-US" sz="2200" dirty="0"/>
              <a:t>Comparability between schemes</a:t>
            </a:r>
          </a:p>
          <a:p>
            <a:pPr lvl="1" fontAlgn="base">
              <a:spcBef>
                <a:spcPts val="0"/>
              </a:spcBef>
              <a:buFont typeface="Symbol" pitchFamily="2" charset="2"/>
              <a:buChar char="-"/>
            </a:pPr>
            <a:r>
              <a:rPr lang="en-US" sz="2200" dirty="0"/>
              <a:t>Possibility of a single source of information for internal staff</a:t>
            </a:r>
          </a:p>
          <a:p>
            <a:pPr lvl="1" fontAlgn="base">
              <a:spcBef>
                <a:spcPts val="0"/>
              </a:spcBef>
            </a:pPr>
            <a:endParaRPr lang="en-US" sz="1600" dirty="0"/>
          </a:p>
          <a:p>
            <a:pPr fontAlgn="base">
              <a:spcBef>
                <a:spcPts val="0"/>
              </a:spcBef>
            </a:pPr>
            <a:endParaRPr lang="en-US" sz="2000" dirty="0"/>
          </a:p>
        </p:txBody>
      </p:sp>
      <p:sp>
        <p:nvSpPr>
          <p:cNvPr id="5" name="Slide Number Placeholder 4"/>
          <p:cNvSpPr>
            <a:spLocks noGrp="1"/>
          </p:cNvSpPr>
          <p:nvPr>
            <p:ph type="sldNum" sz="quarter" idx="12"/>
          </p:nvPr>
        </p:nvSpPr>
        <p:spPr>
          <a:xfrm>
            <a:off x="8610599" y="6356350"/>
            <a:ext cx="3267076" cy="365125"/>
          </a:xfrm>
        </p:spPr>
        <p:txBody>
          <a:bodyPr/>
          <a:lstStyle/>
          <a:p>
            <a:fld id="{54672BEE-8588-4B6A-B8BC-2D163A9E2060}" type="slidenum">
              <a:rPr lang="de-DE" smtClean="0"/>
              <a:t>44</a:t>
            </a:fld>
            <a:endParaRPr lang="de-DE"/>
          </a:p>
        </p:txBody>
      </p:sp>
      <p:sp>
        <p:nvSpPr>
          <p:cNvPr id="7" name="Datumsplatzhalter 6">
            <a:extLst>
              <a:ext uri="{FF2B5EF4-FFF2-40B4-BE49-F238E27FC236}">
                <a16:creationId xmlns:a16="http://schemas.microsoft.com/office/drawing/2014/main" id="{703FBE76-930D-F74C-805C-D21B5F36E059}"/>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1425283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4F6CF8D5-201B-47BE-8B85-6341E87ACB45}"/>
              </a:ext>
            </a:extLst>
          </p:cNvPr>
          <p:cNvPicPr>
            <a:picLocks noChangeAspect="1"/>
          </p:cNvPicPr>
          <p:nvPr/>
        </p:nvPicPr>
        <p:blipFill>
          <a:blip r:embed="rId3"/>
          <a:stretch>
            <a:fillRect/>
          </a:stretch>
        </p:blipFill>
        <p:spPr>
          <a:xfrm>
            <a:off x="6336372" y="0"/>
            <a:ext cx="5855628" cy="6858000"/>
          </a:xfrm>
          <a:prstGeom prst="rect">
            <a:avLst/>
          </a:prstGeom>
        </p:spPr>
      </p:pic>
      <p:sp>
        <p:nvSpPr>
          <p:cNvPr id="11" name="Title 1">
            <a:extLst>
              <a:ext uri="{FF2B5EF4-FFF2-40B4-BE49-F238E27FC236}">
                <a16:creationId xmlns:a16="http://schemas.microsoft.com/office/drawing/2014/main" id="{3DDB36EA-26B4-454F-A18A-583420A5AF6E}"/>
              </a:ext>
            </a:extLst>
          </p:cNvPr>
          <p:cNvSpPr>
            <a:spLocks noGrp="1"/>
          </p:cNvSpPr>
          <p:nvPr>
            <p:ph type="title"/>
          </p:nvPr>
        </p:nvSpPr>
        <p:spPr/>
        <p:txBody>
          <a:bodyPr/>
          <a:lstStyle/>
          <a:p>
            <a:r>
              <a:rPr lang="en-GB" dirty="0"/>
              <a:t>Multiparty Recognition Pilot Exercise</a:t>
            </a:r>
            <a:br>
              <a:rPr lang="en-GB" dirty="0"/>
            </a:br>
            <a:r>
              <a:rPr lang="en-GB" b="0" dirty="0"/>
              <a:t>Customer Perspective</a:t>
            </a:r>
            <a:endParaRPr lang="en-US" b="0" dirty="0"/>
          </a:p>
        </p:txBody>
      </p:sp>
      <p:sp>
        <p:nvSpPr>
          <p:cNvPr id="3" name="Content Placeholder 2"/>
          <p:cNvSpPr>
            <a:spLocks noGrp="1"/>
          </p:cNvSpPr>
          <p:nvPr>
            <p:ph idx="1"/>
          </p:nvPr>
        </p:nvSpPr>
        <p:spPr>
          <a:xfrm>
            <a:off x="333375" y="1391298"/>
            <a:ext cx="5434379" cy="4785666"/>
          </a:xfrm>
        </p:spPr>
        <p:txBody>
          <a:bodyPr>
            <a:normAutofit lnSpcReduction="10000"/>
          </a:bodyPr>
          <a:lstStyle/>
          <a:p>
            <a:pPr marL="457200" lvl="1" indent="0">
              <a:buNone/>
            </a:pPr>
            <a:endParaRPr lang="en-US" dirty="0"/>
          </a:p>
          <a:p>
            <a:r>
              <a:rPr lang="en-US" sz="2400" b="1" dirty="0"/>
              <a:t>Facts about the pilot customer:</a:t>
            </a:r>
          </a:p>
          <a:p>
            <a:pPr lvl="1">
              <a:buFont typeface="Symbol" pitchFamily="2" charset="2"/>
              <a:buChar char="-"/>
            </a:pPr>
            <a:r>
              <a:rPr lang="en-US" sz="2200" dirty="0"/>
              <a:t>European Cloud Service Provider</a:t>
            </a:r>
          </a:p>
          <a:p>
            <a:pPr lvl="1">
              <a:buFont typeface="Symbol" pitchFamily="2" charset="2"/>
              <a:buChar char="-"/>
            </a:pPr>
            <a:r>
              <a:rPr lang="en-US" sz="2200" dirty="0"/>
              <a:t>SME (~240 employees; € ~30 million sales revenue)</a:t>
            </a:r>
          </a:p>
          <a:p>
            <a:pPr lvl="1">
              <a:buFont typeface="Symbol" pitchFamily="2" charset="2"/>
              <a:buChar char="-"/>
            </a:pPr>
            <a:r>
              <a:rPr lang="en-US" sz="2200" dirty="0"/>
              <a:t>More than 10 certificates</a:t>
            </a:r>
          </a:p>
          <a:p>
            <a:r>
              <a:rPr lang="en-US" sz="2400" b="1" dirty="0"/>
              <a:t>Costs on audits and certificates:</a:t>
            </a:r>
          </a:p>
          <a:p>
            <a:pPr lvl="1">
              <a:buFont typeface="Symbol" pitchFamily="2" charset="2"/>
              <a:buChar char="-"/>
            </a:pPr>
            <a:r>
              <a:rPr lang="en-US" sz="2200" dirty="0"/>
              <a:t>approx. € 220,000 over the last three years!</a:t>
            </a:r>
          </a:p>
          <a:p>
            <a:pPr lvl="1">
              <a:buFont typeface="Symbol" pitchFamily="2" charset="2"/>
              <a:buChar char="-"/>
            </a:pPr>
            <a:r>
              <a:rPr lang="en-US" sz="2200" dirty="0"/>
              <a:t>+ 2 FTE managing an organizational unit for (security) certification</a:t>
            </a:r>
          </a:p>
          <a:p>
            <a:r>
              <a:rPr lang="en-US" sz="2400" b="1" dirty="0"/>
              <a:t>Pilot results:</a:t>
            </a:r>
          </a:p>
          <a:p>
            <a:pPr lvl="1">
              <a:buFont typeface="Symbol" pitchFamily="2" charset="2"/>
              <a:buChar char="-"/>
            </a:pPr>
            <a:r>
              <a:rPr lang="en-US" sz="2200" dirty="0"/>
              <a:t>We could save 24% of needed requirements for BSI C5</a:t>
            </a:r>
          </a:p>
          <a:p>
            <a:pPr lvl="1"/>
            <a:endParaRPr lang="en-US" sz="2400" dirty="0"/>
          </a:p>
          <a:p>
            <a:pPr lvl="1"/>
            <a:endParaRPr lang="en-US" dirty="0"/>
          </a:p>
          <a:p>
            <a:pPr lvl="1"/>
            <a:endParaRPr lang="en-US" dirty="0"/>
          </a:p>
          <a:p>
            <a:pPr lvl="1"/>
            <a:endParaRPr lang="en-US" dirty="0"/>
          </a:p>
          <a:p>
            <a:pPr lvl="1"/>
            <a:endParaRPr lang="en-US" dirty="0"/>
          </a:p>
          <a:p>
            <a:endParaRPr lang="en-US" dirty="0"/>
          </a:p>
        </p:txBody>
      </p:sp>
      <p:sp>
        <p:nvSpPr>
          <p:cNvPr id="5" name="Slide Number Placeholder 4"/>
          <p:cNvSpPr>
            <a:spLocks noGrp="1"/>
          </p:cNvSpPr>
          <p:nvPr>
            <p:ph type="sldNum" sz="quarter" idx="12"/>
          </p:nvPr>
        </p:nvSpPr>
        <p:spPr/>
        <p:txBody>
          <a:bodyPr/>
          <a:lstStyle/>
          <a:p>
            <a:fld id="{54672BEE-8588-4B6A-B8BC-2D163A9E2060}" type="slidenum">
              <a:rPr lang="de-DE" smtClean="0"/>
              <a:pPr/>
              <a:t>45</a:t>
            </a:fld>
            <a:endParaRPr lang="de-DE"/>
          </a:p>
        </p:txBody>
      </p:sp>
      <p:sp>
        <p:nvSpPr>
          <p:cNvPr id="8" name="Rechteck 7">
            <a:extLst>
              <a:ext uri="{FF2B5EF4-FFF2-40B4-BE49-F238E27FC236}">
                <a16:creationId xmlns:a16="http://schemas.microsoft.com/office/drawing/2014/main" id="{4271276A-D433-4814-9714-20336E77BFE1}"/>
              </a:ext>
            </a:extLst>
          </p:cNvPr>
          <p:cNvSpPr/>
          <p:nvPr/>
        </p:nvSpPr>
        <p:spPr>
          <a:xfrm>
            <a:off x="6395770" y="5151815"/>
            <a:ext cx="5943600" cy="1569660"/>
          </a:xfrm>
          <a:prstGeom prst="rect">
            <a:avLst/>
          </a:prstGeom>
          <a:noFill/>
        </p:spPr>
        <p:txBody>
          <a:bodyPr wrap="square" lIns="91440" tIns="45720" rIns="91440" bIns="45720">
            <a:spAutoFit/>
          </a:bodyPr>
          <a:lstStyle/>
          <a:p>
            <a:r>
              <a:rPr lang="de-DE" sz="4800" dirty="0">
                <a:ln w="0"/>
                <a:solidFill>
                  <a:schemeClr val="bg1"/>
                </a:solidFill>
                <a:effectLst>
                  <a:reflection blurRad="6350" stA="53000" endA="300" endPos="35500" dir="5400000" sy="-90000" algn="bl" rotWithShape="0"/>
                </a:effectLst>
              </a:rPr>
              <a:t>The potential </a:t>
            </a:r>
            <a:r>
              <a:rPr lang="de-DE" sz="4800" dirty="0" err="1">
                <a:ln w="0"/>
                <a:solidFill>
                  <a:schemeClr val="bg1"/>
                </a:solidFill>
                <a:effectLst>
                  <a:reflection blurRad="6350" stA="53000" endA="300" endPos="35500" dir="5400000" sy="-90000" algn="bl" rotWithShape="0"/>
                </a:effectLst>
              </a:rPr>
              <a:t>is</a:t>
            </a:r>
            <a:r>
              <a:rPr lang="de-DE" sz="4800" dirty="0">
                <a:ln w="0"/>
                <a:solidFill>
                  <a:schemeClr val="bg1"/>
                </a:solidFill>
                <a:effectLst>
                  <a:reflection blurRad="6350" stA="53000" endA="300" endPos="35500" dir="5400000" sy="-90000" algn="bl" rotWithShape="0"/>
                </a:effectLst>
              </a:rPr>
              <a:t> </a:t>
            </a:r>
            <a:r>
              <a:rPr lang="de-DE" sz="4800" dirty="0" err="1">
                <a:ln w="0"/>
                <a:solidFill>
                  <a:schemeClr val="bg1"/>
                </a:solidFill>
                <a:effectLst>
                  <a:reflection blurRad="6350" stA="53000" endA="300" endPos="35500" dir="5400000" sy="-90000" algn="bl" rotWithShape="0"/>
                </a:effectLst>
              </a:rPr>
              <a:t>there</a:t>
            </a:r>
            <a:r>
              <a:rPr lang="de-DE" sz="4800" dirty="0">
                <a:ln w="0"/>
                <a:solidFill>
                  <a:schemeClr val="bg1"/>
                </a:solidFill>
                <a:effectLst>
                  <a:reflection blurRad="6350" stA="53000" endA="300" endPos="35500" dir="5400000" sy="-90000" algn="bl" rotWithShape="0"/>
                </a:effectLst>
              </a:rPr>
              <a:t>,</a:t>
            </a:r>
            <a:br>
              <a:rPr lang="de-DE" sz="4800" dirty="0">
                <a:ln w="0"/>
                <a:solidFill>
                  <a:schemeClr val="bg1"/>
                </a:solidFill>
                <a:effectLst>
                  <a:reflection blurRad="6350" stA="53000" endA="300" endPos="35500" dir="5400000" sy="-90000" algn="bl" rotWithShape="0"/>
                </a:effectLst>
              </a:rPr>
            </a:br>
            <a:r>
              <a:rPr lang="de-DE" sz="4800" dirty="0" err="1">
                <a:ln w="0"/>
                <a:solidFill>
                  <a:schemeClr val="bg1"/>
                </a:solidFill>
                <a:effectLst>
                  <a:reflection blurRad="6350" stA="53000" endA="300" endPos="35500" dir="5400000" sy="-90000" algn="bl" rotWithShape="0"/>
                </a:effectLst>
              </a:rPr>
              <a:t>especially</a:t>
            </a:r>
            <a:r>
              <a:rPr lang="de-DE" sz="4800" dirty="0">
                <a:ln w="0"/>
                <a:solidFill>
                  <a:schemeClr val="bg1"/>
                </a:solidFill>
                <a:effectLst>
                  <a:reflection blurRad="6350" stA="53000" endA="300" endPos="35500" dir="5400000" sy="-90000" algn="bl" rotWithShape="0"/>
                </a:effectLst>
              </a:rPr>
              <a:t> </a:t>
            </a:r>
            <a:r>
              <a:rPr lang="de-DE" sz="4800" dirty="0" err="1">
                <a:ln w="0"/>
                <a:solidFill>
                  <a:schemeClr val="bg1"/>
                </a:solidFill>
                <a:effectLst>
                  <a:reflection blurRad="6350" stA="53000" endA="300" endPos="35500" dir="5400000" sy="-90000" algn="bl" rotWithShape="0"/>
                </a:effectLst>
              </a:rPr>
              <a:t>for</a:t>
            </a:r>
            <a:r>
              <a:rPr lang="de-DE" sz="4800" dirty="0">
                <a:ln w="0"/>
                <a:solidFill>
                  <a:schemeClr val="bg1"/>
                </a:solidFill>
                <a:effectLst>
                  <a:reflection blurRad="6350" stA="53000" endA="300" endPos="35500" dir="5400000" sy="-90000" algn="bl" rotWithShape="0"/>
                </a:effectLst>
              </a:rPr>
              <a:t> SMEs</a:t>
            </a:r>
          </a:p>
        </p:txBody>
      </p:sp>
      <p:sp>
        <p:nvSpPr>
          <p:cNvPr id="7" name="Datumsplatzhalter 6">
            <a:extLst>
              <a:ext uri="{FF2B5EF4-FFF2-40B4-BE49-F238E27FC236}">
                <a16:creationId xmlns:a16="http://schemas.microsoft.com/office/drawing/2014/main" id="{046F16B5-9D6C-E948-BC66-5F623249D8D9}"/>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91831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0"/>
                                        <p:tgtEl>
                                          <p:spTgt spid="8"/>
                                        </p:tgtEl>
                                      </p:cBhvr>
                                    </p:animEffect>
                                  </p:childTnLst>
                                </p:cTn>
                              </p:par>
                            </p:childTnLst>
                          </p:cTn>
                        </p:par>
                        <p:par>
                          <p:cTn id="8" fill="hold">
                            <p:stCondLst>
                              <p:cond delay="2000"/>
                            </p:stCondLst>
                            <p:childTnLst>
                              <p:par>
                                <p:cTn id="9" presetID="42" presetClass="path" presetSubtype="0" accel="50000" decel="50000" fill="hold" grpId="1" nodeType="afterEffect">
                                  <p:stCondLst>
                                    <p:cond delay="0"/>
                                  </p:stCondLst>
                                  <p:childTnLst>
                                    <p:animMotion origin="layout" path="M 6.25E-7 7.40741E-7 L -0.50313 0.00231 " pathEditMode="relative" rAng="0" ptsTypes="AA">
                                      <p:cBhvr>
                                        <p:cTn id="10" dur="2000" fill="hold"/>
                                        <p:tgtEl>
                                          <p:spTgt spid="8"/>
                                        </p:tgtEl>
                                        <p:attrNameLst>
                                          <p:attrName>ppt_x</p:attrName>
                                          <p:attrName>ppt_y</p:attrName>
                                        </p:attrNameLst>
                                      </p:cBhvr>
                                      <p:rCtr x="-2515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MPRF</a:t>
            </a:r>
            <a:br>
              <a:rPr lang="en-GB" dirty="0"/>
            </a:br>
            <a:r>
              <a:rPr lang="en-GB" b="0" dirty="0"/>
              <a:t>What is the interest to scheme/standard owners?</a:t>
            </a:r>
            <a:endParaRPr lang="en-US" b="0" dirty="0"/>
          </a:p>
        </p:txBody>
      </p:sp>
      <p:sp>
        <p:nvSpPr>
          <p:cNvPr id="3" name="Content Placeholder 2"/>
          <p:cNvSpPr>
            <a:spLocks noGrp="1"/>
          </p:cNvSpPr>
          <p:nvPr>
            <p:ph idx="1"/>
          </p:nvPr>
        </p:nvSpPr>
        <p:spPr/>
        <p:txBody>
          <a:bodyPr>
            <a:normAutofit/>
          </a:bodyPr>
          <a:lstStyle/>
          <a:p>
            <a:pPr fontAlgn="base">
              <a:spcBef>
                <a:spcPts val="0"/>
              </a:spcBef>
            </a:pPr>
            <a:r>
              <a:rPr lang="en-US" sz="2400" dirty="0"/>
              <a:t>Significant synergies connected to a single management system managing multiple aspects of organizational performance to meet the requirements of more than one standard/framework</a:t>
            </a:r>
          </a:p>
          <a:p>
            <a:pPr fontAlgn="base">
              <a:spcBef>
                <a:spcPts val="0"/>
              </a:spcBef>
            </a:pPr>
            <a:r>
              <a:rPr lang="en-US" sz="2400" dirty="0"/>
              <a:t>By using a single system for documentation, governance system elements, and responsibilities for the the ongoing management of compliance, regulatory, legal and information security obligation MPRF enables:</a:t>
            </a:r>
          </a:p>
          <a:p>
            <a:pPr lvl="1" fontAlgn="base">
              <a:spcBef>
                <a:spcPts val="0"/>
              </a:spcBef>
              <a:buFont typeface="Symbol" pitchFamily="2" charset="2"/>
              <a:buChar char="-"/>
            </a:pPr>
            <a:r>
              <a:rPr lang="en-US" sz="2400" dirty="0"/>
              <a:t>Identification of overlapping requirements</a:t>
            </a:r>
          </a:p>
          <a:p>
            <a:pPr lvl="1" fontAlgn="base">
              <a:spcBef>
                <a:spcPts val="0"/>
              </a:spcBef>
              <a:buFont typeface="Symbol" pitchFamily="2" charset="2"/>
              <a:buChar char="-"/>
            </a:pPr>
            <a:r>
              <a:rPr lang="en-US" sz="2400" dirty="0"/>
              <a:t>Leverage of efficiencies reducing complexity</a:t>
            </a:r>
          </a:p>
          <a:p>
            <a:pPr lvl="1" fontAlgn="base">
              <a:spcBef>
                <a:spcPts val="0"/>
              </a:spcBef>
              <a:buFont typeface="Symbol" pitchFamily="2" charset="2"/>
              <a:buChar char="-"/>
            </a:pPr>
            <a:r>
              <a:rPr lang="en-US" sz="2400" dirty="0"/>
              <a:t>Reduction of costs</a:t>
            </a:r>
          </a:p>
          <a:p>
            <a:pPr lvl="1" fontAlgn="base">
              <a:spcBef>
                <a:spcPts val="0"/>
              </a:spcBef>
              <a:buFont typeface="Symbol" pitchFamily="2" charset="2"/>
              <a:buChar char="-"/>
            </a:pPr>
            <a:r>
              <a:rPr lang="en-US" sz="2400" dirty="0"/>
              <a:t>Decrease of risk</a:t>
            </a:r>
          </a:p>
          <a:p>
            <a:pPr lvl="1" fontAlgn="base">
              <a:spcBef>
                <a:spcPts val="0"/>
              </a:spcBef>
              <a:buFont typeface="Symbol" pitchFamily="2" charset="2"/>
              <a:buChar char="-"/>
            </a:pPr>
            <a:r>
              <a:rPr lang="en-US" sz="2400" dirty="0"/>
              <a:t>Greater visibility and assurance provided to the organization</a:t>
            </a:r>
          </a:p>
        </p:txBody>
      </p:sp>
      <p:sp>
        <p:nvSpPr>
          <p:cNvPr id="5" name="Slide Number Placeholder 4"/>
          <p:cNvSpPr>
            <a:spLocks noGrp="1"/>
          </p:cNvSpPr>
          <p:nvPr>
            <p:ph type="sldNum" sz="quarter" idx="12"/>
          </p:nvPr>
        </p:nvSpPr>
        <p:spPr>
          <a:xfrm>
            <a:off x="8610599" y="6356350"/>
            <a:ext cx="3267076" cy="365125"/>
          </a:xfrm>
        </p:spPr>
        <p:txBody>
          <a:bodyPr/>
          <a:lstStyle/>
          <a:p>
            <a:fld id="{54672BEE-8588-4B6A-B8BC-2D163A9E2060}" type="slidenum">
              <a:rPr lang="de-DE" smtClean="0"/>
              <a:t>46</a:t>
            </a:fld>
            <a:endParaRPr lang="de-DE"/>
          </a:p>
        </p:txBody>
      </p:sp>
      <p:sp>
        <p:nvSpPr>
          <p:cNvPr id="6" name="Fußzeilenplatzhalter 7">
            <a:extLst>
              <a:ext uri="{FF2B5EF4-FFF2-40B4-BE49-F238E27FC236}">
                <a16:creationId xmlns:a16="http://schemas.microsoft.com/office/drawing/2014/main" id="{C8327750-D43E-7949-B556-EEDB551B33F3}"/>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7" name="Datumsplatzhalter 6">
            <a:extLst>
              <a:ext uri="{FF2B5EF4-FFF2-40B4-BE49-F238E27FC236}">
                <a16:creationId xmlns:a16="http://schemas.microsoft.com/office/drawing/2014/main" id="{ACE7C57E-E95D-234B-B29D-5AFDF768C6EA}"/>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411291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Ways scheme/standard owners can interact with </a:t>
            </a:r>
            <a:br>
              <a:rPr lang="en-GB"/>
            </a:br>
            <a:r>
              <a:rPr lang="en-GB"/>
              <a:t>the MPRF governance body</a:t>
            </a:r>
            <a:endParaRPr lang="en-US" dirty="0"/>
          </a:p>
        </p:txBody>
      </p:sp>
      <p:sp>
        <p:nvSpPr>
          <p:cNvPr id="3" name="Content Placeholder 2"/>
          <p:cNvSpPr>
            <a:spLocks noGrp="1"/>
          </p:cNvSpPr>
          <p:nvPr>
            <p:ph idx="1"/>
          </p:nvPr>
        </p:nvSpPr>
        <p:spPr>
          <a:xfrm>
            <a:off x="333375" y="1391298"/>
            <a:ext cx="5143418" cy="4785666"/>
          </a:xfrm>
        </p:spPr>
        <p:txBody>
          <a:bodyPr/>
          <a:lstStyle/>
          <a:p>
            <a:r>
              <a:rPr lang="en-US" sz="2400"/>
              <a:t>Key contributors by lending their collective intelligence to ensure that MPRF reflects:</a:t>
            </a:r>
          </a:p>
          <a:p>
            <a:pPr lvl="1">
              <a:buFont typeface="Symbol" pitchFamily="2" charset="2"/>
              <a:buChar char="-"/>
            </a:pPr>
            <a:r>
              <a:rPr lang="en-US" sz="2200"/>
              <a:t>The current state of the art for cloud certifications and standards</a:t>
            </a:r>
          </a:p>
          <a:p>
            <a:pPr lvl="1">
              <a:buFont typeface="Symbol" pitchFamily="2" charset="2"/>
              <a:buChar char="-"/>
            </a:pPr>
            <a:r>
              <a:rPr lang="en-US" sz="2200"/>
              <a:t>Governance system is:</a:t>
            </a:r>
          </a:p>
          <a:p>
            <a:pPr lvl="2">
              <a:buFont typeface="Symbol" pitchFamily="2" charset="2"/>
              <a:buChar char="-"/>
            </a:pPr>
            <a:r>
              <a:rPr lang="en-US" sz="2000"/>
              <a:t>consistent, </a:t>
            </a:r>
          </a:p>
          <a:p>
            <a:pPr lvl="2">
              <a:buFont typeface="Symbol" pitchFamily="2" charset="2"/>
              <a:buChar char="-"/>
            </a:pPr>
            <a:r>
              <a:rPr lang="en-US" sz="2000"/>
              <a:t>internationally harmonized,</a:t>
            </a:r>
          </a:p>
          <a:p>
            <a:pPr lvl="2">
              <a:buFont typeface="Symbol" pitchFamily="2" charset="2"/>
              <a:buChar char="-"/>
            </a:pPr>
            <a:r>
              <a:rPr lang="en-US" sz="2000"/>
              <a:t>managed, </a:t>
            </a:r>
          </a:p>
          <a:p>
            <a:pPr lvl="2">
              <a:buFont typeface="Symbol" pitchFamily="2" charset="2"/>
              <a:buChar char="-"/>
            </a:pPr>
            <a:r>
              <a:rPr lang="en-US" sz="2000"/>
              <a:t>maintained,</a:t>
            </a:r>
          </a:p>
          <a:p>
            <a:pPr lvl="2">
              <a:buFont typeface="Symbol" pitchFamily="2" charset="2"/>
              <a:buChar char="-"/>
            </a:pPr>
            <a:r>
              <a:rPr lang="en-US" sz="2000"/>
              <a:t>synchronized to the evolving cloud certification landscape.</a:t>
            </a:r>
          </a:p>
          <a:p>
            <a:endParaRPr lang="en-US" dirty="0"/>
          </a:p>
        </p:txBody>
      </p:sp>
      <p:pic>
        <p:nvPicPr>
          <p:cNvPr id="7" name="Picture 6">
            <a:extLst>
              <a:ext uri="{FF2B5EF4-FFF2-40B4-BE49-F238E27FC236}">
                <a16:creationId xmlns:a16="http://schemas.microsoft.com/office/drawing/2014/main" id="{CFAEAA50-017A-D54A-8327-E4F41D063C6C}"/>
              </a:ext>
            </a:extLst>
          </p:cNvPr>
          <p:cNvPicPr>
            <a:picLocks noChangeAspect="1"/>
          </p:cNvPicPr>
          <p:nvPr/>
        </p:nvPicPr>
        <p:blipFill>
          <a:blip r:embed="rId5"/>
          <a:stretch>
            <a:fillRect/>
          </a:stretch>
        </p:blipFill>
        <p:spPr>
          <a:xfrm>
            <a:off x="6230621" y="3421798"/>
            <a:ext cx="841888" cy="656588"/>
          </a:xfrm>
          <a:prstGeom prst="rect">
            <a:avLst/>
          </a:prstGeom>
          <a:noFill/>
        </p:spPr>
      </p:pic>
      <p:sp>
        <p:nvSpPr>
          <p:cNvPr id="8" name="Down Arrow 7">
            <a:extLst>
              <a:ext uri="{FF2B5EF4-FFF2-40B4-BE49-F238E27FC236}">
                <a16:creationId xmlns:a16="http://schemas.microsoft.com/office/drawing/2014/main" id="{8A9FC149-268B-3042-9D36-F2FA687AD263}"/>
              </a:ext>
            </a:extLst>
          </p:cNvPr>
          <p:cNvSpPr/>
          <p:nvPr/>
        </p:nvSpPr>
        <p:spPr>
          <a:xfrm rot="16200000">
            <a:off x="7268359" y="3486757"/>
            <a:ext cx="364285" cy="317947"/>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32FEBDD-41CB-2F4E-9BBD-7851D4F15C65}"/>
              </a:ext>
            </a:extLst>
          </p:cNvPr>
          <p:cNvSpPr txBox="1"/>
          <p:nvPr/>
        </p:nvSpPr>
        <p:spPr>
          <a:xfrm>
            <a:off x="5542276" y="4103077"/>
            <a:ext cx="2180881" cy="400110"/>
          </a:xfrm>
          <a:prstGeom prst="rect">
            <a:avLst/>
          </a:prstGeom>
          <a:noFill/>
        </p:spPr>
        <p:txBody>
          <a:bodyPr wrap="square" rtlCol="0">
            <a:spAutoFit/>
          </a:bodyPr>
          <a:lstStyle/>
          <a:p>
            <a:pPr algn="ctr"/>
            <a:r>
              <a:rPr lang="en-US" sz="2000" dirty="0"/>
              <a:t>Cloud Stakeholders</a:t>
            </a:r>
          </a:p>
        </p:txBody>
      </p:sp>
      <p:grpSp>
        <p:nvGrpSpPr>
          <p:cNvPr id="19" name="Group 18">
            <a:extLst>
              <a:ext uri="{FF2B5EF4-FFF2-40B4-BE49-F238E27FC236}">
                <a16:creationId xmlns:a16="http://schemas.microsoft.com/office/drawing/2014/main" id="{A237DD5B-2109-214D-A535-7FD782809677}"/>
              </a:ext>
            </a:extLst>
          </p:cNvPr>
          <p:cNvGrpSpPr>
            <a:grpSpLocks noChangeAspect="1"/>
          </p:cNvGrpSpPr>
          <p:nvPr/>
        </p:nvGrpSpPr>
        <p:grpSpPr>
          <a:xfrm>
            <a:off x="7948123" y="2056679"/>
            <a:ext cx="3443251" cy="3258249"/>
            <a:chOff x="727211" y="2353878"/>
            <a:chExt cx="3959225" cy="3959225"/>
          </a:xfrm>
        </p:grpSpPr>
        <p:sp>
          <p:nvSpPr>
            <p:cNvPr id="20" name="AutoShape 12">
              <a:extLst>
                <a:ext uri="{FF2B5EF4-FFF2-40B4-BE49-F238E27FC236}">
                  <a16:creationId xmlns:a16="http://schemas.microsoft.com/office/drawing/2014/main" id="{E3B0A41F-ACC4-CE43-B963-A3FADAD2CD11}"/>
                </a:ext>
              </a:extLst>
            </p:cNvPr>
            <p:cNvSpPr>
              <a:spLocks noChangeAspect="1" noChangeArrowheads="1" noTextEdit="1"/>
            </p:cNvSpPr>
            <p:nvPr/>
          </p:nvSpPr>
          <p:spPr bwMode="gray">
            <a:xfrm>
              <a:off x="1927423" y="3545383"/>
              <a:ext cx="1595438" cy="1593850"/>
            </a:xfrm>
            <a:prstGeom prst="rect">
              <a:avLst/>
            </a:prstGeom>
            <a:noFill/>
            <a:ln w="9525">
              <a:noFill/>
              <a:miter lim="800000"/>
              <a:headEnd/>
              <a:tailEnd/>
            </a:ln>
          </p:spPr>
          <p:txBody>
            <a:bodyPr/>
            <a:lstStyle/>
            <a:p>
              <a:pPr>
                <a:defRPr/>
              </a:pPr>
              <a:endParaRPr lang="en-GB" kern="0">
                <a:solidFill>
                  <a:sysClr val="windowText" lastClr="000000"/>
                </a:solidFill>
              </a:endParaRPr>
            </a:p>
          </p:txBody>
        </p:sp>
        <p:sp>
          <p:nvSpPr>
            <p:cNvPr id="21" name="Freeform 50">
              <a:extLst>
                <a:ext uri="{FF2B5EF4-FFF2-40B4-BE49-F238E27FC236}">
                  <a16:creationId xmlns:a16="http://schemas.microsoft.com/office/drawing/2014/main" id="{16929898-8E2E-5C47-AD70-CC5E56990C00}"/>
                </a:ext>
              </a:extLst>
            </p:cNvPr>
            <p:cNvSpPr>
              <a:spLocks/>
            </p:cNvSpPr>
            <p:nvPr>
              <p:custDataLst>
                <p:tags r:id="rId1"/>
              </p:custDataLst>
            </p:nvPr>
          </p:nvSpPr>
          <p:spPr bwMode="gray">
            <a:xfrm>
              <a:off x="1078375" y="4961364"/>
              <a:ext cx="3364838" cy="1351739"/>
            </a:xfrm>
            <a:custGeom>
              <a:avLst/>
              <a:gdLst>
                <a:gd name="T0" fmla="*/ 9192 w 498"/>
                <a:gd name="T1" fmla="*/ 0 h 200"/>
                <a:gd name="T2" fmla="*/ 9103 w 498"/>
                <a:gd name="T3" fmla="*/ 112 h 200"/>
                <a:gd name="T4" fmla="*/ 3131 w 498"/>
                <a:gd name="T5" fmla="*/ 1456 h 200"/>
                <a:gd name="T6" fmla="*/ 1831 w 498"/>
                <a:gd name="T7" fmla="*/ 498 h 200"/>
                <a:gd name="T8" fmla="*/ 441 w 498"/>
                <a:gd name="T9" fmla="*/ 275 h 200"/>
                <a:gd name="T10" fmla="*/ 0 w 498"/>
                <a:gd name="T11" fmla="*/ 1366 h 200"/>
                <a:gd name="T12" fmla="*/ 5310 w 498"/>
                <a:gd name="T13" fmla="*/ 3689 h 200"/>
                <a:gd name="T14" fmla="*/ 10976 w 498"/>
                <a:gd name="T15" fmla="*/ 868 h 200"/>
                <a:gd name="T16" fmla="*/ 9634 w 498"/>
                <a:gd name="T17" fmla="*/ 1108 h 200"/>
                <a:gd name="T18" fmla="*/ 9192 w 498"/>
                <a:gd name="T19" fmla="*/ 0 h 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8"/>
                <a:gd name="T31" fmla="*/ 0 h 200"/>
                <a:gd name="T32" fmla="*/ 498 w 498"/>
                <a:gd name="T33" fmla="*/ 200 h 2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8" h="200">
                  <a:moveTo>
                    <a:pt x="417" y="0"/>
                  </a:moveTo>
                  <a:cubicBezTo>
                    <a:pt x="415" y="2"/>
                    <a:pt x="414" y="4"/>
                    <a:pt x="413" y="6"/>
                  </a:cubicBezTo>
                  <a:cubicBezTo>
                    <a:pt x="358" y="101"/>
                    <a:pt x="237" y="134"/>
                    <a:pt x="142" y="79"/>
                  </a:cubicBezTo>
                  <a:cubicBezTo>
                    <a:pt x="118" y="66"/>
                    <a:pt x="99" y="48"/>
                    <a:pt x="83" y="27"/>
                  </a:cubicBezTo>
                  <a:cubicBezTo>
                    <a:pt x="20" y="15"/>
                    <a:pt x="20" y="15"/>
                    <a:pt x="20" y="15"/>
                  </a:cubicBezTo>
                  <a:cubicBezTo>
                    <a:pt x="0" y="74"/>
                    <a:pt x="0" y="74"/>
                    <a:pt x="0" y="74"/>
                  </a:cubicBezTo>
                  <a:cubicBezTo>
                    <a:pt x="53" y="150"/>
                    <a:pt x="141" y="200"/>
                    <a:pt x="241" y="200"/>
                  </a:cubicBezTo>
                  <a:cubicBezTo>
                    <a:pt x="352" y="200"/>
                    <a:pt x="449" y="138"/>
                    <a:pt x="498" y="47"/>
                  </a:cubicBezTo>
                  <a:cubicBezTo>
                    <a:pt x="437" y="60"/>
                    <a:pt x="437" y="60"/>
                    <a:pt x="437" y="60"/>
                  </a:cubicBezTo>
                  <a:lnTo>
                    <a:pt x="417" y="0"/>
                  </a:lnTo>
                  <a:close/>
                </a:path>
              </a:pathLst>
            </a:custGeom>
            <a:solidFill>
              <a:srgbClr val="002060"/>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22" name="Freeform 51">
              <a:extLst>
                <a:ext uri="{FF2B5EF4-FFF2-40B4-BE49-F238E27FC236}">
                  <a16:creationId xmlns:a16="http://schemas.microsoft.com/office/drawing/2014/main" id="{A889CE71-7510-EA44-8442-B2337906E832}"/>
                </a:ext>
              </a:extLst>
            </p:cNvPr>
            <p:cNvSpPr>
              <a:spLocks/>
            </p:cNvSpPr>
            <p:nvPr>
              <p:custDataLst>
                <p:tags r:id="rId2"/>
              </p:custDataLst>
            </p:nvPr>
          </p:nvSpPr>
          <p:spPr bwMode="gray">
            <a:xfrm>
              <a:off x="727211" y="2360172"/>
              <a:ext cx="2094028" cy="3007186"/>
            </a:xfrm>
            <a:custGeom>
              <a:avLst/>
              <a:gdLst>
                <a:gd name="T0" fmla="*/ 2732 w 310"/>
                <a:gd name="T1" fmla="*/ 7322 h 445"/>
                <a:gd name="T2" fmla="*/ 2666 w 310"/>
                <a:gd name="T3" fmla="*/ 3560 h 445"/>
                <a:gd name="T4" fmla="*/ 5904 w 310"/>
                <a:gd name="T5" fmla="*/ 1752 h 445"/>
                <a:gd name="T6" fmla="*/ 6829 w 310"/>
                <a:gd name="T7" fmla="*/ 867 h 445"/>
                <a:gd name="T8" fmla="*/ 5928 w 310"/>
                <a:gd name="T9" fmla="*/ 0 h 445"/>
                <a:gd name="T10" fmla="*/ 0 w 310"/>
                <a:gd name="T11" fmla="*/ 5385 h 445"/>
                <a:gd name="T12" fmla="*/ 948 w 310"/>
                <a:gd name="T13" fmla="*/ 8207 h 445"/>
                <a:gd name="T14" fmla="*/ 1408 w 310"/>
                <a:gd name="T15" fmla="*/ 7099 h 445"/>
                <a:gd name="T16" fmla="*/ 2732 w 310"/>
                <a:gd name="T17" fmla="*/ 7322 h 4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0"/>
                <a:gd name="T28" fmla="*/ 0 h 445"/>
                <a:gd name="T29" fmla="*/ 310 w 310"/>
                <a:gd name="T30" fmla="*/ 445 h 4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0" h="445">
                  <a:moveTo>
                    <a:pt x="124" y="397"/>
                  </a:moveTo>
                  <a:cubicBezTo>
                    <a:pt x="87" y="337"/>
                    <a:pt x="83" y="259"/>
                    <a:pt x="121" y="193"/>
                  </a:cubicBezTo>
                  <a:cubicBezTo>
                    <a:pt x="153" y="137"/>
                    <a:pt x="208" y="103"/>
                    <a:pt x="268" y="95"/>
                  </a:cubicBezTo>
                  <a:cubicBezTo>
                    <a:pt x="310" y="47"/>
                    <a:pt x="310" y="47"/>
                    <a:pt x="310" y="47"/>
                  </a:cubicBezTo>
                  <a:cubicBezTo>
                    <a:pt x="269" y="0"/>
                    <a:pt x="269" y="0"/>
                    <a:pt x="269" y="0"/>
                  </a:cubicBezTo>
                  <a:cubicBezTo>
                    <a:pt x="119" y="13"/>
                    <a:pt x="0" y="139"/>
                    <a:pt x="0" y="292"/>
                  </a:cubicBezTo>
                  <a:cubicBezTo>
                    <a:pt x="0" y="348"/>
                    <a:pt x="16" y="401"/>
                    <a:pt x="43" y="445"/>
                  </a:cubicBezTo>
                  <a:cubicBezTo>
                    <a:pt x="64" y="385"/>
                    <a:pt x="64" y="385"/>
                    <a:pt x="64" y="385"/>
                  </a:cubicBezTo>
                  <a:lnTo>
                    <a:pt x="124" y="397"/>
                  </a:lnTo>
                  <a:close/>
                </a:path>
              </a:pathLst>
            </a:custGeom>
            <a:solidFill>
              <a:srgbClr val="0070C0"/>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23" name="Freeform 52">
              <a:extLst>
                <a:ext uri="{FF2B5EF4-FFF2-40B4-BE49-F238E27FC236}">
                  <a16:creationId xmlns:a16="http://schemas.microsoft.com/office/drawing/2014/main" id="{B4EDD2D3-3FF3-0743-8853-0ED14B50305F}"/>
                </a:ext>
              </a:extLst>
            </p:cNvPr>
            <p:cNvSpPr>
              <a:spLocks/>
            </p:cNvSpPr>
            <p:nvPr>
              <p:custDataLst>
                <p:tags r:id="rId3"/>
              </p:custDataLst>
            </p:nvPr>
          </p:nvSpPr>
          <p:spPr bwMode="gray">
            <a:xfrm>
              <a:off x="2658610" y="2353878"/>
              <a:ext cx="2027826" cy="2904900"/>
            </a:xfrm>
            <a:custGeom>
              <a:avLst/>
              <a:gdLst>
                <a:gd name="T0" fmla="*/ 0 w 300"/>
                <a:gd name="T1" fmla="*/ 1752 h 430"/>
                <a:gd name="T2" fmla="*/ 2339 w 300"/>
                <a:gd name="T3" fmla="*/ 2228 h 430"/>
                <a:gd name="T4" fmla="*/ 4213 w 300"/>
                <a:gd name="T5" fmla="*/ 6800 h 430"/>
                <a:gd name="T6" fmla="*/ 4654 w 300"/>
                <a:gd name="T7" fmla="*/ 7925 h 430"/>
                <a:gd name="T8" fmla="*/ 5998 w 300"/>
                <a:gd name="T9" fmla="*/ 7702 h 430"/>
                <a:gd name="T10" fmla="*/ 6618 w 300"/>
                <a:gd name="T11" fmla="*/ 5401 h 430"/>
                <a:gd name="T12" fmla="*/ 155 w 300"/>
                <a:gd name="T13" fmla="*/ 0 h 430"/>
                <a:gd name="T14" fmla="*/ 0 w 300"/>
                <a:gd name="T15" fmla="*/ 17 h 430"/>
                <a:gd name="T16" fmla="*/ 925 w 300"/>
                <a:gd name="T17" fmla="*/ 884 h 430"/>
                <a:gd name="T18" fmla="*/ 0 w 300"/>
                <a:gd name="T19" fmla="*/ 1752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430"/>
                <a:gd name="T32" fmla="*/ 300 w 300"/>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430">
                  <a:moveTo>
                    <a:pt x="0" y="95"/>
                  </a:moveTo>
                  <a:cubicBezTo>
                    <a:pt x="36" y="94"/>
                    <a:pt x="73" y="102"/>
                    <a:pt x="106" y="121"/>
                  </a:cubicBezTo>
                  <a:cubicBezTo>
                    <a:pt x="193" y="172"/>
                    <a:pt x="228" y="278"/>
                    <a:pt x="191" y="369"/>
                  </a:cubicBezTo>
                  <a:cubicBezTo>
                    <a:pt x="211" y="430"/>
                    <a:pt x="211" y="430"/>
                    <a:pt x="211" y="430"/>
                  </a:cubicBezTo>
                  <a:cubicBezTo>
                    <a:pt x="272" y="418"/>
                    <a:pt x="272" y="418"/>
                    <a:pt x="272" y="418"/>
                  </a:cubicBezTo>
                  <a:cubicBezTo>
                    <a:pt x="290" y="380"/>
                    <a:pt x="300" y="338"/>
                    <a:pt x="300" y="293"/>
                  </a:cubicBezTo>
                  <a:cubicBezTo>
                    <a:pt x="300" y="132"/>
                    <a:pt x="169" y="0"/>
                    <a:pt x="7" y="0"/>
                  </a:cubicBezTo>
                  <a:cubicBezTo>
                    <a:pt x="5" y="0"/>
                    <a:pt x="2" y="1"/>
                    <a:pt x="0" y="1"/>
                  </a:cubicBezTo>
                  <a:cubicBezTo>
                    <a:pt x="42" y="48"/>
                    <a:pt x="42" y="48"/>
                    <a:pt x="42" y="48"/>
                  </a:cubicBezTo>
                  <a:lnTo>
                    <a:pt x="0" y="95"/>
                  </a:lnTo>
                  <a:close/>
                </a:path>
              </a:pathLst>
            </a:custGeom>
            <a:solidFill>
              <a:srgbClr val="00B0F0"/>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24" name="TextBox 23">
              <a:extLst>
                <a:ext uri="{FF2B5EF4-FFF2-40B4-BE49-F238E27FC236}">
                  <a16:creationId xmlns:a16="http://schemas.microsoft.com/office/drawing/2014/main" id="{F62F79DE-D49D-9C44-876F-881F66C15F1B}"/>
                </a:ext>
              </a:extLst>
            </p:cNvPr>
            <p:cNvSpPr txBox="1"/>
            <p:nvPr/>
          </p:nvSpPr>
          <p:spPr>
            <a:xfrm rot="18090257">
              <a:off x="1007146" y="3187599"/>
              <a:ext cx="1954087" cy="1387329"/>
            </a:xfrm>
            <a:prstGeom prst="rect">
              <a:avLst/>
            </a:prstGeom>
            <a:noFill/>
          </p:spPr>
          <p:txBody>
            <a:bodyPr wrap="square" lIns="0" tIns="0" rIns="0" bIns="0" rtlCol="0" anchor="ctr">
              <a:prstTxWarp prst="textArchUp">
                <a:avLst/>
              </a:prstTxWarp>
              <a:noAutofit/>
            </a:bodyPr>
            <a:lstStyle/>
            <a:p>
              <a:pPr algn="ctr">
                <a:spcAft>
                  <a:spcPts val="900"/>
                </a:spcAft>
              </a:pPr>
              <a:r>
                <a:rPr lang="en-GB" sz="2400" dirty="0">
                  <a:solidFill>
                    <a:srgbClr val="FFFFFF"/>
                  </a:solidFill>
                </a:rPr>
                <a:t> Govern</a:t>
              </a:r>
            </a:p>
          </p:txBody>
        </p:sp>
        <p:sp>
          <p:nvSpPr>
            <p:cNvPr id="25" name="TextBox 24">
              <a:extLst>
                <a:ext uri="{FF2B5EF4-FFF2-40B4-BE49-F238E27FC236}">
                  <a16:creationId xmlns:a16="http://schemas.microsoft.com/office/drawing/2014/main" id="{386D96FC-146B-154F-B044-280DA8A7189D}"/>
                </a:ext>
              </a:extLst>
            </p:cNvPr>
            <p:cNvSpPr txBox="1"/>
            <p:nvPr/>
          </p:nvSpPr>
          <p:spPr>
            <a:xfrm>
              <a:off x="1712059" y="4959500"/>
              <a:ext cx="1978457" cy="1125387"/>
            </a:xfrm>
            <a:prstGeom prst="rect">
              <a:avLst/>
            </a:prstGeom>
            <a:noFill/>
          </p:spPr>
          <p:txBody>
            <a:bodyPr wrap="square" lIns="0" tIns="0" rIns="0" bIns="0" rtlCol="0" anchor="ctr">
              <a:prstTxWarp prst="textArchDown">
                <a:avLst/>
              </a:prstTxWarp>
              <a:noAutofit/>
            </a:bodyPr>
            <a:lstStyle/>
            <a:p>
              <a:pPr algn="ctr">
                <a:spcAft>
                  <a:spcPts val="900"/>
                </a:spcAft>
              </a:pPr>
              <a:r>
                <a:rPr lang="en-GB" sz="2400" dirty="0">
                  <a:solidFill>
                    <a:srgbClr val="FFFFFF"/>
                  </a:solidFill>
                  <a:latin typeface="Calibri" panose="020F0502020204030204" pitchFamily="34" charset="0"/>
                  <a:cs typeface="Calibri" panose="020F0502020204030204" pitchFamily="34" charset="0"/>
                </a:rPr>
                <a:t>Execute</a:t>
              </a:r>
            </a:p>
          </p:txBody>
        </p:sp>
        <p:sp>
          <p:nvSpPr>
            <p:cNvPr id="26" name="TextBox 25">
              <a:extLst>
                <a:ext uri="{FF2B5EF4-FFF2-40B4-BE49-F238E27FC236}">
                  <a16:creationId xmlns:a16="http://schemas.microsoft.com/office/drawing/2014/main" id="{E23B90BC-2EEC-C641-8AD7-1097260E0941}"/>
                </a:ext>
              </a:extLst>
            </p:cNvPr>
            <p:cNvSpPr txBox="1"/>
            <p:nvPr/>
          </p:nvSpPr>
          <p:spPr>
            <a:xfrm rot="3323311">
              <a:off x="2472040" y="3173653"/>
              <a:ext cx="1954087" cy="1387329"/>
            </a:xfrm>
            <a:prstGeom prst="rect">
              <a:avLst/>
            </a:prstGeom>
            <a:noFill/>
          </p:spPr>
          <p:txBody>
            <a:bodyPr wrap="square" lIns="0" tIns="0" rIns="0" bIns="0" rtlCol="0" anchor="ctr">
              <a:prstTxWarp prst="textArchUp">
                <a:avLst/>
              </a:prstTxWarp>
              <a:noAutofit/>
            </a:bodyPr>
            <a:lstStyle/>
            <a:p>
              <a:pPr algn="ctr">
                <a:spcAft>
                  <a:spcPts val="900"/>
                </a:spcAft>
              </a:pPr>
              <a:r>
                <a:rPr lang="en-GB" sz="2400" dirty="0">
                  <a:solidFill>
                    <a:srgbClr val="FFFFFF"/>
                  </a:solidFill>
                  <a:latin typeface="Calibri" panose="020F0502020204030204" pitchFamily="34" charset="0"/>
                  <a:cs typeface="Calibri" panose="020F0502020204030204" pitchFamily="34" charset="0"/>
                </a:rPr>
                <a:t>Evaluate</a:t>
              </a:r>
            </a:p>
          </p:txBody>
        </p:sp>
      </p:grpSp>
      <p:sp>
        <p:nvSpPr>
          <p:cNvPr id="28" name="TextBox 27">
            <a:extLst>
              <a:ext uri="{FF2B5EF4-FFF2-40B4-BE49-F238E27FC236}">
                <a16:creationId xmlns:a16="http://schemas.microsoft.com/office/drawing/2014/main" id="{1C6811A7-5CB2-C148-894C-4400AD6B00F5}"/>
              </a:ext>
            </a:extLst>
          </p:cNvPr>
          <p:cNvSpPr txBox="1"/>
          <p:nvPr/>
        </p:nvSpPr>
        <p:spPr>
          <a:xfrm>
            <a:off x="9008714" y="3343043"/>
            <a:ext cx="1464426" cy="707886"/>
          </a:xfrm>
          <a:prstGeom prst="rect">
            <a:avLst/>
          </a:prstGeom>
          <a:noFill/>
        </p:spPr>
        <p:txBody>
          <a:bodyPr wrap="square" rtlCol="0">
            <a:spAutoFit/>
          </a:bodyPr>
          <a:lstStyle/>
          <a:p>
            <a:pPr algn="ctr"/>
            <a:r>
              <a:rPr lang="en-US" sz="2000" dirty="0"/>
              <a:t>Governance </a:t>
            </a:r>
          </a:p>
          <a:p>
            <a:pPr algn="ctr"/>
            <a:r>
              <a:rPr lang="en-US" sz="2000" dirty="0"/>
              <a:t>Body</a:t>
            </a:r>
          </a:p>
        </p:txBody>
      </p:sp>
      <p:sp>
        <p:nvSpPr>
          <p:cNvPr id="50" name="Rectangle 49">
            <a:extLst>
              <a:ext uri="{FF2B5EF4-FFF2-40B4-BE49-F238E27FC236}">
                <a16:creationId xmlns:a16="http://schemas.microsoft.com/office/drawing/2014/main" id="{D7E75FB9-7622-CA44-BEAB-95775055F0A1}"/>
              </a:ext>
            </a:extLst>
          </p:cNvPr>
          <p:cNvSpPr/>
          <p:nvPr/>
        </p:nvSpPr>
        <p:spPr>
          <a:xfrm rot="20920520">
            <a:off x="7846803" y="1902150"/>
            <a:ext cx="3431943" cy="2851758"/>
          </a:xfrm>
          <a:prstGeom prst="rect">
            <a:avLst/>
          </a:prstGeom>
          <a:noFill/>
        </p:spPr>
        <p:txBody>
          <a:bodyPr wrap="none" lIns="91440" tIns="45720" rIns="91440" bIns="45720">
            <a:prstTxWarp prst="textArchUp">
              <a:avLst>
                <a:gd name="adj" fmla="val 11251868"/>
              </a:avLst>
            </a:prstTxWarp>
            <a:spAutoFit/>
          </a:bodyPr>
          <a:lstStyle/>
          <a:p>
            <a:pPr algn="ctr"/>
            <a:r>
              <a:rPr lang="en-US" sz="2000" dirty="0"/>
              <a:t>Multiparty Recognition Lifecycle </a:t>
            </a:r>
          </a:p>
        </p:txBody>
      </p:sp>
      <p:sp>
        <p:nvSpPr>
          <p:cNvPr id="17" name="Fußzeilenplatzhalter 7">
            <a:extLst>
              <a:ext uri="{FF2B5EF4-FFF2-40B4-BE49-F238E27FC236}">
                <a16:creationId xmlns:a16="http://schemas.microsoft.com/office/drawing/2014/main" id="{86613AC1-F137-6C4D-9058-DAACF13DBE6C}"/>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18" name="Datumsplatzhalter 6">
            <a:extLst>
              <a:ext uri="{FF2B5EF4-FFF2-40B4-BE49-F238E27FC236}">
                <a16:creationId xmlns:a16="http://schemas.microsoft.com/office/drawing/2014/main" id="{79568E0B-3215-2642-B40F-A118EE9E16B8}"/>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1238702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CC8F854-2140-3443-B8E2-298E1027F077}"/>
              </a:ext>
            </a:extLst>
          </p:cNvPr>
          <p:cNvGrpSpPr>
            <a:grpSpLocks noChangeAspect="1"/>
          </p:cNvGrpSpPr>
          <p:nvPr/>
        </p:nvGrpSpPr>
        <p:grpSpPr>
          <a:xfrm>
            <a:off x="7969707" y="2051619"/>
            <a:ext cx="3443251" cy="3258249"/>
            <a:chOff x="727211" y="2353878"/>
            <a:chExt cx="3959225" cy="3959225"/>
          </a:xfrm>
        </p:grpSpPr>
        <p:sp>
          <p:nvSpPr>
            <p:cNvPr id="13" name="AutoShape 12">
              <a:extLst>
                <a:ext uri="{FF2B5EF4-FFF2-40B4-BE49-F238E27FC236}">
                  <a16:creationId xmlns:a16="http://schemas.microsoft.com/office/drawing/2014/main" id="{513D5444-C7D1-DD49-8FF9-F8E63898B11E}"/>
                </a:ext>
              </a:extLst>
            </p:cNvPr>
            <p:cNvSpPr>
              <a:spLocks noChangeAspect="1" noChangeArrowheads="1" noTextEdit="1"/>
            </p:cNvSpPr>
            <p:nvPr/>
          </p:nvSpPr>
          <p:spPr bwMode="gray">
            <a:xfrm>
              <a:off x="1927423" y="3545383"/>
              <a:ext cx="1595438" cy="1593850"/>
            </a:xfrm>
            <a:prstGeom prst="rect">
              <a:avLst/>
            </a:prstGeom>
            <a:noFill/>
            <a:ln w="9525">
              <a:noFill/>
              <a:miter lim="800000"/>
              <a:headEnd/>
              <a:tailEnd/>
            </a:ln>
          </p:spPr>
          <p:txBody>
            <a:bodyPr/>
            <a:lstStyle/>
            <a:p>
              <a:pPr>
                <a:defRPr/>
              </a:pPr>
              <a:endParaRPr lang="en-GB" kern="0">
                <a:solidFill>
                  <a:sysClr val="windowText" lastClr="000000"/>
                </a:solidFill>
              </a:endParaRPr>
            </a:p>
          </p:txBody>
        </p:sp>
        <p:sp>
          <p:nvSpPr>
            <p:cNvPr id="14" name="Freeform 50">
              <a:extLst>
                <a:ext uri="{FF2B5EF4-FFF2-40B4-BE49-F238E27FC236}">
                  <a16:creationId xmlns:a16="http://schemas.microsoft.com/office/drawing/2014/main" id="{5813EC03-F994-B141-88BA-78735E145944}"/>
                </a:ext>
              </a:extLst>
            </p:cNvPr>
            <p:cNvSpPr>
              <a:spLocks/>
            </p:cNvSpPr>
            <p:nvPr>
              <p:custDataLst>
                <p:tags r:id="rId1"/>
              </p:custDataLst>
            </p:nvPr>
          </p:nvSpPr>
          <p:spPr bwMode="gray">
            <a:xfrm>
              <a:off x="1078375" y="4961364"/>
              <a:ext cx="3364838" cy="1351739"/>
            </a:xfrm>
            <a:custGeom>
              <a:avLst/>
              <a:gdLst>
                <a:gd name="T0" fmla="*/ 9192 w 498"/>
                <a:gd name="T1" fmla="*/ 0 h 200"/>
                <a:gd name="T2" fmla="*/ 9103 w 498"/>
                <a:gd name="T3" fmla="*/ 112 h 200"/>
                <a:gd name="T4" fmla="*/ 3131 w 498"/>
                <a:gd name="T5" fmla="*/ 1456 h 200"/>
                <a:gd name="T6" fmla="*/ 1831 w 498"/>
                <a:gd name="T7" fmla="*/ 498 h 200"/>
                <a:gd name="T8" fmla="*/ 441 w 498"/>
                <a:gd name="T9" fmla="*/ 275 h 200"/>
                <a:gd name="T10" fmla="*/ 0 w 498"/>
                <a:gd name="T11" fmla="*/ 1366 h 200"/>
                <a:gd name="T12" fmla="*/ 5310 w 498"/>
                <a:gd name="T13" fmla="*/ 3689 h 200"/>
                <a:gd name="T14" fmla="*/ 10976 w 498"/>
                <a:gd name="T15" fmla="*/ 868 h 200"/>
                <a:gd name="T16" fmla="*/ 9634 w 498"/>
                <a:gd name="T17" fmla="*/ 1108 h 200"/>
                <a:gd name="T18" fmla="*/ 9192 w 498"/>
                <a:gd name="T19" fmla="*/ 0 h 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8"/>
                <a:gd name="T31" fmla="*/ 0 h 200"/>
                <a:gd name="T32" fmla="*/ 498 w 498"/>
                <a:gd name="T33" fmla="*/ 200 h 2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8" h="200">
                  <a:moveTo>
                    <a:pt x="417" y="0"/>
                  </a:moveTo>
                  <a:cubicBezTo>
                    <a:pt x="415" y="2"/>
                    <a:pt x="414" y="4"/>
                    <a:pt x="413" y="6"/>
                  </a:cubicBezTo>
                  <a:cubicBezTo>
                    <a:pt x="358" y="101"/>
                    <a:pt x="237" y="134"/>
                    <a:pt x="142" y="79"/>
                  </a:cubicBezTo>
                  <a:cubicBezTo>
                    <a:pt x="118" y="66"/>
                    <a:pt x="99" y="48"/>
                    <a:pt x="83" y="27"/>
                  </a:cubicBezTo>
                  <a:cubicBezTo>
                    <a:pt x="20" y="15"/>
                    <a:pt x="20" y="15"/>
                    <a:pt x="20" y="15"/>
                  </a:cubicBezTo>
                  <a:cubicBezTo>
                    <a:pt x="0" y="74"/>
                    <a:pt x="0" y="74"/>
                    <a:pt x="0" y="74"/>
                  </a:cubicBezTo>
                  <a:cubicBezTo>
                    <a:pt x="53" y="150"/>
                    <a:pt x="141" y="200"/>
                    <a:pt x="241" y="200"/>
                  </a:cubicBezTo>
                  <a:cubicBezTo>
                    <a:pt x="352" y="200"/>
                    <a:pt x="449" y="138"/>
                    <a:pt x="498" y="47"/>
                  </a:cubicBezTo>
                  <a:cubicBezTo>
                    <a:pt x="437" y="60"/>
                    <a:pt x="437" y="60"/>
                    <a:pt x="437" y="60"/>
                  </a:cubicBezTo>
                  <a:lnTo>
                    <a:pt x="417" y="0"/>
                  </a:lnTo>
                  <a:close/>
                </a:path>
              </a:pathLst>
            </a:custGeom>
            <a:solidFill>
              <a:srgbClr val="002060"/>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15" name="Freeform 51">
              <a:extLst>
                <a:ext uri="{FF2B5EF4-FFF2-40B4-BE49-F238E27FC236}">
                  <a16:creationId xmlns:a16="http://schemas.microsoft.com/office/drawing/2014/main" id="{807C821E-1B3A-7F4F-9219-6CFE693A5A01}"/>
                </a:ext>
              </a:extLst>
            </p:cNvPr>
            <p:cNvSpPr>
              <a:spLocks/>
            </p:cNvSpPr>
            <p:nvPr>
              <p:custDataLst>
                <p:tags r:id="rId2"/>
              </p:custDataLst>
            </p:nvPr>
          </p:nvSpPr>
          <p:spPr bwMode="gray">
            <a:xfrm>
              <a:off x="727211" y="2360172"/>
              <a:ext cx="2094028" cy="3007186"/>
            </a:xfrm>
            <a:custGeom>
              <a:avLst/>
              <a:gdLst>
                <a:gd name="T0" fmla="*/ 2732 w 310"/>
                <a:gd name="T1" fmla="*/ 7322 h 445"/>
                <a:gd name="T2" fmla="*/ 2666 w 310"/>
                <a:gd name="T3" fmla="*/ 3560 h 445"/>
                <a:gd name="T4" fmla="*/ 5904 w 310"/>
                <a:gd name="T5" fmla="*/ 1752 h 445"/>
                <a:gd name="T6" fmla="*/ 6829 w 310"/>
                <a:gd name="T7" fmla="*/ 867 h 445"/>
                <a:gd name="T8" fmla="*/ 5928 w 310"/>
                <a:gd name="T9" fmla="*/ 0 h 445"/>
                <a:gd name="T10" fmla="*/ 0 w 310"/>
                <a:gd name="T11" fmla="*/ 5385 h 445"/>
                <a:gd name="T12" fmla="*/ 948 w 310"/>
                <a:gd name="T13" fmla="*/ 8207 h 445"/>
                <a:gd name="T14" fmla="*/ 1408 w 310"/>
                <a:gd name="T15" fmla="*/ 7099 h 445"/>
                <a:gd name="T16" fmla="*/ 2732 w 310"/>
                <a:gd name="T17" fmla="*/ 7322 h 4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0"/>
                <a:gd name="T28" fmla="*/ 0 h 445"/>
                <a:gd name="T29" fmla="*/ 310 w 310"/>
                <a:gd name="T30" fmla="*/ 445 h 4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0" h="445">
                  <a:moveTo>
                    <a:pt x="124" y="397"/>
                  </a:moveTo>
                  <a:cubicBezTo>
                    <a:pt x="87" y="337"/>
                    <a:pt x="83" y="259"/>
                    <a:pt x="121" y="193"/>
                  </a:cubicBezTo>
                  <a:cubicBezTo>
                    <a:pt x="153" y="137"/>
                    <a:pt x="208" y="103"/>
                    <a:pt x="268" y="95"/>
                  </a:cubicBezTo>
                  <a:cubicBezTo>
                    <a:pt x="310" y="47"/>
                    <a:pt x="310" y="47"/>
                    <a:pt x="310" y="47"/>
                  </a:cubicBezTo>
                  <a:cubicBezTo>
                    <a:pt x="269" y="0"/>
                    <a:pt x="269" y="0"/>
                    <a:pt x="269" y="0"/>
                  </a:cubicBezTo>
                  <a:cubicBezTo>
                    <a:pt x="119" y="13"/>
                    <a:pt x="0" y="139"/>
                    <a:pt x="0" y="292"/>
                  </a:cubicBezTo>
                  <a:cubicBezTo>
                    <a:pt x="0" y="348"/>
                    <a:pt x="16" y="401"/>
                    <a:pt x="43" y="445"/>
                  </a:cubicBezTo>
                  <a:cubicBezTo>
                    <a:pt x="64" y="385"/>
                    <a:pt x="64" y="385"/>
                    <a:pt x="64" y="385"/>
                  </a:cubicBezTo>
                  <a:lnTo>
                    <a:pt x="124" y="397"/>
                  </a:lnTo>
                  <a:close/>
                </a:path>
              </a:pathLst>
            </a:custGeom>
            <a:solidFill>
              <a:srgbClr val="0070C0"/>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16" name="Freeform 52">
              <a:extLst>
                <a:ext uri="{FF2B5EF4-FFF2-40B4-BE49-F238E27FC236}">
                  <a16:creationId xmlns:a16="http://schemas.microsoft.com/office/drawing/2014/main" id="{0093E48F-7BF5-A044-8ED4-6D4AC8DC061C}"/>
                </a:ext>
              </a:extLst>
            </p:cNvPr>
            <p:cNvSpPr>
              <a:spLocks/>
            </p:cNvSpPr>
            <p:nvPr>
              <p:custDataLst>
                <p:tags r:id="rId3"/>
              </p:custDataLst>
            </p:nvPr>
          </p:nvSpPr>
          <p:spPr bwMode="gray">
            <a:xfrm>
              <a:off x="2658610" y="2353878"/>
              <a:ext cx="2027826" cy="2904900"/>
            </a:xfrm>
            <a:custGeom>
              <a:avLst/>
              <a:gdLst>
                <a:gd name="T0" fmla="*/ 0 w 300"/>
                <a:gd name="T1" fmla="*/ 1752 h 430"/>
                <a:gd name="T2" fmla="*/ 2339 w 300"/>
                <a:gd name="T3" fmla="*/ 2228 h 430"/>
                <a:gd name="T4" fmla="*/ 4213 w 300"/>
                <a:gd name="T5" fmla="*/ 6800 h 430"/>
                <a:gd name="T6" fmla="*/ 4654 w 300"/>
                <a:gd name="T7" fmla="*/ 7925 h 430"/>
                <a:gd name="T8" fmla="*/ 5998 w 300"/>
                <a:gd name="T9" fmla="*/ 7702 h 430"/>
                <a:gd name="T10" fmla="*/ 6618 w 300"/>
                <a:gd name="T11" fmla="*/ 5401 h 430"/>
                <a:gd name="T12" fmla="*/ 155 w 300"/>
                <a:gd name="T13" fmla="*/ 0 h 430"/>
                <a:gd name="T14" fmla="*/ 0 w 300"/>
                <a:gd name="T15" fmla="*/ 17 h 430"/>
                <a:gd name="T16" fmla="*/ 925 w 300"/>
                <a:gd name="T17" fmla="*/ 884 h 430"/>
                <a:gd name="T18" fmla="*/ 0 w 300"/>
                <a:gd name="T19" fmla="*/ 1752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430"/>
                <a:gd name="T32" fmla="*/ 300 w 300"/>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430">
                  <a:moveTo>
                    <a:pt x="0" y="95"/>
                  </a:moveTo>
                  <a:cubicBezTo>
                    <a:pt x="36" y="94"/>
                    <a:pt x="73" y="102"/>
                    <a:pt x="106" y="121"/>
                  </a:cubicBezTo>
                  <a:cubicBezTo>
                    <a:pt x="193" y="172"/>
                    <a:pt x="228" y="278"/>
                    <a:pt x="191" y="369"/>
                  </a:cubicBezTo>
                  <a:cubicBezTo>
                    <a:pt x="211" y="430"/>
                    <a:pt x="211" y="430"/>
                    <a:pt x="211" y="430"/>
                  </a:cubicBezTo>
                  <a:cubicBezTo>
                    <a:pt x="272" y="418"/>
                    <a:pt x="272" y="418"/>
                    <a:pt x="272" y="418"/>
                  </a:cubicBezTo>
                  <a:cubicBezTo>
                    <a:pt x="290" y="380"/>
                    <a:pt x="300" y="338"/>
                    <a:pt x="300" y="293"/>
                  </a:cubicBezTo>
                  <a:cubicBezTo>
                    <a:pt x="300" y="132"/>
                    <a:pt x="169" y="0"/>
                    <a:pt x="7" y="0"/>
                  </a:cubicBezTo>
                  <a:cubicBezTo>
                    <a:pt x="5" y="0"/>
                    <a:pt x="2" y="1"/>
                    <a:pt x="0" y="1"/>
                  </a:cubicBezTo>
                  <a:cubicBezTo>
                    <a:pt x="42" y="48"/>
                    <a:pt x="42" y="48"/>
                    <a:pt x="42" y="48"/>
                  </a:cubicBezTo>
                  <a:lnTo>
                    <a:pt x="0" y="95"/>
                  </a:lnTo>
                  <a:close/>
                </a:path>
              </a:pathLst>
            </a:custGeom>
            <a:solidFill>
              <a:srgbClr val="00B0F0"/>
            </a:solidFill>
            <a:ln w="3175" cap="flat" cmpd="sng">
              <a:solidFill>
                <a:schemeClr val="bg2"/>
              </a:solidFill>
              <a:prstDash val="solid"/>
              <a:round/>
              <a:headEnd type="none" w="med" len="med"/>
              <a:tailEnd type="none" w="med" len="med"/>
            </a:ln>
          </p:spPr>
          <p:txBody>
            <a:bodyPr/>
            <a:lstStyle/>
            <a:p>
              <a:endParaRPr lang="en-GB">
                <a:solidFill>
                  <a:srgbClr val="000000"/>
                </a:solidFill>
              </a:endParaRPr>
            </a:p>
          </p:txBody>
        </p:sp>
        <p:sp>
          <p:nvSpPr>
            <p:cNvPr id="17" name="TextBox 16">
              <a:extLst>
                <a:ext uri="{FF2B5EF4-FFF2-40B4-BE49-F238E27FC236}">
                  <a16:creationId xmlns:a16="http://schemas.microsoft.com/office/drawing/2014/main" id="{9A99B790-416D-A049-A68A-F991CA728747}"/>
                </a:ext>
              </a:extLst>
            </p:cNvPr>
            <p:cNvSpPr txBox="1"/>
            <p:nvPr/>
          </p:nvSpPr>
          <p:spPr>
            <a:xfrm rot="18090257">
              <a:off x="1007146" y="3187599"/>
              <a:ext cx="1954087" cy="1387329"/>
            </a:xfrm>
            <a:prstGeom prst="rect">
              <a:avLst/>
            </a:prstGeom>
            <a:noFill/>
          </p:spPr>
          <p:txBody>
            <a:bodyPr wrap="square" lIns="0" tIns="0" rIns="0" bIns="0" rtlCol="0" anchor="ctr">
              <a:prstTxWarp prst="textArchUp">
                <a:avLst/>
              </a:prstTxWarp>
              <a:noAutofit/>
            </a:bodyPr>
            <a:lstStyle/>
            <a:p>
              <a:pPr algn="ctr">
                <a:spcAft>
                  <a:spcPts val="900"/>
                </a:spcAft>
              </a:pPr>
              <a:r>
                <a:rPr lang="en-GB" sz="2400" dirty="0">
                  <a:solidFill>
                    <a:srgbClr val="FFFFFF"/>
                  </a:solidFill>
                </a:rPr>
                <a:t> Govern</a:t>
              </a:r>
            </a:p>
          </p:txBody>
        </p:sp>
        <p:sp>
          <p:nvSpPr>
            <p:cNvPr id="18" name="TextBox 17">
              <a:extLst>
                <a:ext uri="{FF2B5EF4-FFF2-40B4-BE49-F238E27FC236}">
                  <a16:creationId xmlns:a16="http://schemas.microsoft.com/office/drawing/2014/main" id="{3BCC7701-09F5-394E-B63D-50FAA2F3DE7C}"/>
                </a:ext>
              </a:extLst>
            </p:cNvPr>
            <p:cNvSpPr txBox="1"/>
            <p:nvPr/>
          </p:nvSpPr>
          <p:spPr>
            <a:xfrm>
              <a:off x="1712059" y="4959500"/>
              <a:ext cx="1978457" cy="1125387"/>
            </a:xfrm>
            <a:prstGeom prst="rect">
              <a:avLst/>
            </a:prstGeom>
            <a:noFill/>
          </p:spPr>
          <p:txBody>
            <a:bodyPr wrap="square" lIns="0" tIns="0" rIns="0" bIns="0" rtlCol="0" anchor="ctr">
              <a:prstTxWarp prst="textArchDown">
                <a:avLst/>
              </a:prstTxWarp>
              <a:noAutofit/>
            </a:bodyPr>
            <a:lstStyle/>
            <a:p>
              <a:pPr algn="ctr">
                <a:spcAft>
                  <a:spcPts val="900"/>
                </a:spcAft>
              </a:pPr>
              <a:r>
                <a:rPr lang="en-GB" sz="2400" dirty="0">
                  <a:solidFill>
                    <a:srgbClr val="FFFFFF"/>
                  </a:solidFill>
                  <a:latin typeface="Calibri" panose="020F0502020204030204" pitchFamily="34" charset="0"/>
                  <a:cs typeface="Calibri" panose="020F0502020204030204" pitchFamily="34" charset="0"/>
                </a:rPr>
                <a:t>Execute</a:t>
              </a:r>
            </a:p>
          </p:txBody>
        </p:sp>
        <p:sp>
          <p:nvSpPr>
            <p:cNvPr id="19" name="TextBox 18">
              <a:extLst>
                <a:ext uri="{FF2B5EF4-FFF2-40B4-BE49-F238E27FC236}">
                  <a16:creationId xmlns:a16="http://schemas.microsoft.com/office/drawing/2014/main" id="{6B41940E-505B-3C4C-ABE9-7EC24AFC503B}"/>
                </a:ext>
              </a:extLst>
            </p:cNvPr>
            <p:cNvSpPr txBox="1"/>
            <p:nvPr/>
          </p:nvSpPr>
          <p:spPr>
            <a:xfrm rot="3323311">
              <a:off x="2472040" y="3173653"/>
              <a:ext cx="1954087" cy="1387330"/>
            </a:xfrm>
            <a:prstGeom prst="rect">
              <a:avLst/>
            </a:prstGeom>
            <a:noFill/>
          </p:spPr>
          <p:txBody>
            <a:bodyPr wrap="square" lIns="0" tIns="0" rIns="0" bIns="0" rtlCol="0" anchor="ctr">
              <a:prstTxWarp prst="textArchUp">
                <a:avLst/>
              </a:prstTxWarp>
              <a:noAutofit/>
            </a:bodyPr>
            <a:lstStyle/>
            <a:p>
              <a:pPr algn="ctr">
                <a:spcAft>
                  <a:spcPts val="900"/>
                </a:spcAft>
              </a:pPr>
              <a:r>
                <a:rPr lang="en-GB" sz="2400" dirty="0">
                  <a:solidFill>
                    <a:srgbClr val="FFFFFF"/>
                  </a:solidFill>
                  <a:latin typeface="Calibri" panose="020F0502020204030204" pitchFamily="34" charset="0"/>
                  <a:cs typeface="Calibri" panose="020F0502020204030204" pitchFamily="34" charset="0"/>
                </a:rPr>
                <a:t>Evaluate</a:t>
              </a:r>
            </a:p>
          </p:txBody>
        </p:sp>
      </p:grpSp>
      <p:sp>
        <p:nvSpPr>
          <p:cNvPr id="2" name="Title 1"/>
          <p:cNvSpPr>
            <a:spLocks noGrp="1"/>
          </p:cNvSpPr>
          <p:nvPr>
            <p:ph type="title"/>
          </p:nvPr>
        </p:nvSpPr>
        <p:spPr>
          <a:xfrm>
            <a:off x="333375" y="93600"/>
            <a:ext cx="11136381" cy="939600"/>
          </a:xfrm>
        </p:spPr>
        <p:txBody>
          <a:bodyPr/>
          <a:lstStyle/>
          <a:p>
            <a:r>
              <a:rPr lang="en-GB" dirty="0"/>
              <a:t>Ways scheme/standard owners can </a:t>
            </a:r>
            <a:r>
              <a:rPr lang="en-GB" i="1" u="sng" dirty="0"/>
              <a:t>participate in</a:t>
            </a:r>
            <a:r>
              <a:rPr lang="en-GB" dirty="0"/>
              <a:t> MPRF processes</a:t>
            </a:r>
            <a:endParaRPr lang="en-US" dirty="0"/>
          </a:p>
        </p:txBody>
      </p:sp>
      <p:sp>
        <p:nvSpPr>
          <p:cNvPr id="3" name="Content Placeholder 2"/>
          <p:cNvSpPr>
            <a:spLocks noGrp="1"/>
          </p:cNvSpPr>
          <p:nvPr>
            <p:ph idx="1"/>
          </p:nvPr>
        </p:nvSpPr>
        <p:spPr>
          <a:xfrm>
            <a:off x="333375" y="1391298"/>
            <a:ext cx="4734938" cy="4785666"/>
          </a:xfrm>
        </p:spPr>
        <p:txBody>
          <a:bodyPr>
            <a:normAutofit lnSpcReduction="10000"/>
          </a:bodyPr>
          <a:lstStyle/>
          <a:p>
            <a:pPr fontAlgn="base">
              <a:spcBef>
                <a:spcPts val="0"/>
              </a:spcBef>
              <a:spcAft>
                <a:spcPts val="600"/>
              </a:spcAft>
            </a:pPr>
            <a:r>
              <a:rPr lang="en-US" sz="2400" dirty="0"/>
              <a:t>MPRF output </a:t>
            </a:r>
            <a:r>
              <a:rPr lang="en-US" sz="2400" b="1" dirty="0"/>
              <a:t>adds a considerable value</a:t>
            </a:r>
            <a:r>
              <a:rPr lang="en-US" sz="2400" dirty="0"/>
              <a:t> to scheme/standard owners:</a:t>
            </a:r>
          </a:p>
          <a:p>
            <a:pPr lvl="1" fontAlgn="base">
              <a:spcBef>
                <a:spcPts val="0"/>
              </a:spcBef>
              <a:spcAft>
                <a:spcPts val="600"/>
              </a:spcAft>
              <a:buFont typeface="Symbol" pitchFamily="2" charset="2"/>
              <a:buChar char="-"/>
            </a:pPr>
            <a:r>
              <a:rPr lang="en-US" sz="2200" dirty="0"/>
              <a:t>Invaluable contribution to technical committees</a:t>
            </a:r>
          </a:p>
          <a:p>
            <a:pPr lvl="1" fontAlgn="base">
              <a:spcBef>
                <a:spcPts val="0"/>
              </a:spcBef>
              <a:spcAft>
                <a:spcPts val="600"/>
              </a:spcAft>
              <a:buFont typeface="Symbol" pitchFamily="2" charset="2"/>
              <a:buChar char="-"/>
            </a:pPr>
            <a:r>
              <a:rPr lang="en-US" sz="2200" dirty="0"/>
              <a:t>Ensuring accurate and consistent future revisions and updates</a:t>
            </a:r>
          </a:p>
          <a:p>
            <a:pPr lvl="1" fontAlgn="base">
              <a:spcBef>
                <a:spcPts val="0"/>
              </a:spcBef>
              <a:spcAft>
                <a:spcPts val="600"/>
              </a:spcAft>
              <a:buFont typeface="Symbol" pitchFamily="2" charset="2"/>
              <a:buChar char="-"/>
            </a:pPr>
            <a:r>
              <a:rPr lang="en-US" sz="2200" dirty="0"/>
              <a:t>Ensuring alignment with industry requirements </a:t>
            </a:r>
          </a:p>
          <a:p>
            <a:pPr lvl="1" fontAlgn="base">
              <a:spcBef>
                <a:spcPts val="0"/>
              </a:spcBef>
              <a:spcAft>
                <a:spcPts val="600"/>
              </a:spcAft>
              <a:buFont typeface="Symbol" pitchFamily="2" charset="2"/>
              <a:buChar char="-"/>
            </a:pPr>
            <a:r>
              <a:rPr lang="en-US" sz="2200" dirty="0"/>
              <a:t>Ensuring international harmonization of requirements</a:t>
            </a:r>
          </a:p>
          <a:p>
            <a:pPr lvl="1" fontAlgn="base">
              <a:spcBef>
                <a:spcPts val="0"/>
              </a:spcBef>
              <a:spcAft>
                <a:spcPts val="600"/>
              </a:spcAft>
              <a:buFont typeface="Symbol" pitchFamily="2" charset="2"/>
              <a:buChar char="-"/>
            </a:pPr>
            <a:r>
              <a:rPr lang="en-US" sz="2200" dirty="0"/>
              <a:t>Reducing certification complexity and compliance fatigue</a:t>
            </a:r>
          </a:p>
          <a:p>
            <a:pPr lvl="1" fontAlgn="base">
              <a:spcBef>
                <a:spcPts val="0"/>
              </a:spcBef>
              <a:spcAft>
                <a:spcPts val="600"/>
              </a:spcAft>
              <a:buFont typeface="Symbol" pitchFamily="2" charset="2"/>
              <a:buChar char="-"/>
            </a:pPr>
            <a:r>
              <a:rPr lang="en-US" sz="2200" dirty="0"/>
              <a:t>Decreasing overall risk within the cloud ecosystem</a:t>
            </a:r>
          </a:p>
        </p:txBody>
      </p:sp>
      <p:sp>
        <p:nvSpPr>
          <p:cNvPr id="5" name="Slide Number Placeholder 4"/>
          <p:cNvSpPr>
            <a:spLocks noGrp="1"/>
          </p:cNvSpPr>
          <p:nvPr>
            <p:ph type="sldNum" sz="quarter" idx="12"/>
          </p:nvPr>
        </p:nvSpPr>
        <p:spPr>
          <a:xfrm>
            <a:off x="8610599" y="6356350"/>
            <a:ext cx="3267076" cy="365125"/>
          </a:xfrm>
        </p:spPr>
        <p:txBody>
          <a:bodyPr/>
          <a:lstStyle/>
          <a:p>
            <a:fld id="{54672BEE-8588-4B6A-B8BC-2D163A9E2060}" type="slidenum">
              <a:rPr lang="de-DE" smtClean="0"/>
              <a:t>48</a:t>
            </a:fld>
            <a:endParaRPr lang="de-DE"/>
          </a:p>
        </p:txBody>
      </p:sp>
      <p:sp>
        <p:nvSpPr>
          <p:cNvPr id="6" name="Right Arrow 5">
            <a:extLst>
              <a:ext uri="{FF2B5EF4-FFF2-40B4-BE49-F238E27FC236}">
                <a16:creationId xmlns:a16="http://schemas.microsoft.com/office/drawing/2014/main" id="{325FCF3C-3B9E-2045-9083-87B45FFE5B82}"/>
              </a:ext>
            </a:extLst>
          </p:cNvPr>
          <p:cNvSpPr/>
          <p:nvPr/>
        </p:nvSpPr>
        <p:spPr>
          <a:xfrm>
            <a:off x="5708323" y="3363872"/>
            <a:ext cx="941294" cy="369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F9ACED-C8C8-6D47-86F5-4299B031B772}"/>
              </a:ext>
            </a:extLst>
          </p:cNvPr>
          <p:cNvSpPr txBox="1"/>
          <p:nvPr/>
        </p:nvSpPr>
        <p:spPr>
          <a:xfrm>
            <a:off x="5705832" y="3821494"/>
            <a:ext cx="2040110" cy="369332"/>
          </a:xfrm>
          <a:prstGeom prst="rect">
            <a:avLst/>
          </a:prstGeom>
          <a:noFill/>
        </p:spPr>
        <p:txBody>
          <a:bodyPr wrap="none" rtlCol="0">
            <a:spAutoFit/>
          </a:bodyPr>
          <a:lstStyle/>
          <a:p>
            <a:r>
              <a:rPr lang="en-US" dirty="0"/>
              <a:t>Increasing adoption</a:t>
            </a:r>
          </a:p>
        </p:txBody>
      </p:sp>
      <p:sp>
        <p:nvSpPr>
          <p:cNvPr id="8" name="Right Brace 7">
            <a:extLst>
              <a:ext uri="{FF2B5EF4-FFF2-40B4-BE49-F238E27FC236}">
                <a16:creationId xmlns:a16="http://schemas.microsoft.com/office/drawing/2014/main" id="{D83CC626-718E-9A44-80C5-35B68AA5A524}"/>
              </a:ext>
            </a:extLst>
          </p:cNvPr>
          <p:cNvSpPr/>
          <p:nvPr/>
        </p:nvSpPr>
        <p:spPr>
          <a:xfrm>
            <a:off x="5084923" y="2753248"/>
            <a:ext cx="430306" cy="1590582"/>
          </a:xfrm>
          <a:prstGeom prst="rightBrace">
            <a:avLst/>
          </a:prstGeom>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ysClr val="windowText" lastClr="000000"/>
                </a:solidFill>
              </a:ln>
              <a:solidFill>
                <a:sysClr val="windowText" lastClr="000000"/>
              </a:solidFill>
              <a:effectLst>
                <a:outerShdw blurRad="38100" dist="19050" dir="2700000" algn="tl" rotWithShape="0">
                  <a:schemeClr val="dk1">
                    <a:alpha val="40000"/>
                  </a:schemeClr>
                </a:outerShdw>
              </a:effectLst>
            </a:endParaRPr>
          </a:p>
        </p:txBody>
      </p:sp>
      <p:pic>
        <p:nvPicPr>
          <p:cNvPr id="9" name="Picture 8">
            <a:extLst>
              <a:ext uri="{FF2B5EF4-FFF2-40B4-BE49-F238E27FC236}">
                <a16:creationId xmlns:a16="http://schemas.microsoft.com/office/drawing/2014/main" id="{DF5028B8-1EEA-B940-B7A3-02BA5701B7EB}"/>
              </a:ext>
            </a:extLst>
          </p:cNvPr>
          <p:cNvPicPr>
            <a:picLocks noChangeAspect="1"/>
          </p:cNvPicPr>
          <p:nvPr/>
        </p:nvPicPr>
        <p:blipFill>
          <a:blip r:embed="rId5"/>
          <a:stretch>
            <a:fillRect/>
          </a:stretch>
        </p:blipFill>
        <p:spPr>
          <a:xfrm>
            <a:off x="9295432" y="3009732"/>
            <a:ext cx="841888" cy="656588"/>
          </a:xfrm>
          <a:prstGeom prst="rect">
            <a:avLst/>
          </a:prstGeom>
          <a:noFill/>
        </p:spPr>
      </p:pic>
      <p:sp>
        <p:nvSpPr>
          <p:cNvPr id="10" name="Down Arrow 9">
            <a:extLst>
              <a:ext uri="{FF2B5EF4-FFF2-40B4-BE49-F238E27FC236}">
                <a16:creationId xmlns:a16="http://schemas.microsoft.com/office/drawing/2014/main" id="{FE4E6A9B-16C1-254A-BD7C-A5C65549E6F1}"/>
              </a:ext>
            </a:extLst>
          </p:cNvPr>
          <p:cNvSpPr/>
          <p:nvPr/>
        </p:nvSpPr>
        <p:spPr>
          <a:xfrm rot="13833569">
            <a:off x="10210272" y="3014636"/>
            <a:ext cx="364285" cy="317947"/>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0B493E0-F31C-5645-A15B-D2AAE233D585}"/>
              </a:ext>
            </a:extLst>
          </p:cNvPr>
          <p:cNvSpPr txBox="1"/>
          <p:nvPr/>
        </p:nvSpPr>
        <p:spPr>
          <a:xfrm>
            <a:off x="8565975" y="3616076"/>
            <a:ext cx="2180881" cy="707886"/>
          </a:xfrm>
          <a:prstGeom prst="rect">
            <a:avLst/>
          </a:prstGeom>
          <a:noFill/>
        </p:spPr>
        <p:txBody>
          <a:bodyPr wrap="square" rtlCol="0">
            <a:spAutoFit/>
          </a:bodyPr>
          <a:lstStyle/>
          <a:p>
            <a:pPr algn="ctr"/>
            <a:r>
              <a:rPr lang="en-US" sz="2000" dirty="0"/>
              <a:t>Cloud </a:t>
            </a:r>
          </a:p>
          <a:p>
            <a:pPr algn="ctr"/>
            <a:r>
              <a:rPr lang="en-US" sz="2000" dirty="0"/>
              <a:t>Stakeholders</a:t>
            </a:r>
          </a:p>
        </p:txBody>
      </p:sp>
      <p:sp>
        <p:nvSpPr>
          <p:cNvPr id="22" name="Rectangle 21">
            <a:extLst>
              <a:ext uri="{FF2B5EF4-FFF2-40B4-BE49-F238E27FC236}">
                <a16:creationId xmlns:a16="http://schemas.microsoft.com/office/drawing/2014/main" id="{024B3608-895D-1047-8082-46332A8A8EF8}"/>
              </a:ext>
            </a:extLst>
          </p:cNvPr>
          <p:cNvSpPr/>
          <p:nvPr/>
        </p:nvSpPr>
        <p:spPr>
          <a:xfrm rot="20920520">
            <a:off x="7868387" y="1897090"/>
            <a:ext cx="3431943" cy="2851758"/>
          </a:xfrm>
          <a:prstGeom prst="rect">
            <a:avLst/>
          </a:prstGeom>
          <a:noFill/>
        </p:spPr>
        <p:txBody>
          <a:bodyPr wrap="none" lIns="91440" tIns="45720" rIns="91440" bIns="45720">
            <a:prstTxWarp prst="textArchUp">
              <a:avLst>
                <a:gd name="adj" fmla="val 11251868"/>
              </a:avLst>
            </a:prstTxWarp>
            <a:spAutoFit/>
          </a:bodyPr>
          <a:lstStyle/>
          <a:p>
            <a:pPr algn="ctr"/>
            <a:r>
              <a:rPr lang="en-US" sz="2000" dirty="0"/>
              <a:t>Multiparty Recognition Lifecycle </a:t>
            </a:r>
          </a:p>
        </p:txBody>
      </p:sp>
      <p:sp>
        <p:nvSpPr>
          <p:cNvPr id="23" name="Down Arrow 22">
            <a:extLst>
              <a:ext uri="{FF2B5EF4-FFF2-40B4-BE49-F238E27FC236}">
                <a16:creationId xmlns:a16="http://schemas.microsoft.com/office/drawing/2014/main" id="{04CCFC3F-E0EC-BF46-9D13-8B8A87D1357A}"/>
              </a:ext>
            </a:extLst>
          </p:cNvPr>
          <p:cNvSpPr/>
          <p:nvPr/>
        </p:nvSpPr>
        <p:spPr>
          <a:xfrm rot="21433524">
            <a:off x="9519083" y="4370188"/>
            <a:ext cx="364285" cy="317947"/>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a:extLst>
              <a:ext uri="{FF2B5EF4-FFF2-40B4-BE49-F238E27FC236}">
                <a16:creationId xmlns:a16="http://schemas.microsoft.com/office/drawing/2014/main" id="{926B3E6F-CE8C-B549-A62C-156C4DAEC4ED}"/>
              </a:ext>
            </a:extLst>
          </p:cNvPr>
          <p:cNvSpPr/>
          <p:nvPr/>
        </p:nvSpPr>
        <p:spPr>
          <a:xfrm rot="7832117">
            <a:off x="8824036" y="2980180"/>
            <a:ext cx="364285" cy="317947"/>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ußzeilenplatzhalter 7">
            <a:extLst>
              <a:ext uri="{FF2B5EF4-FFF2-40B4-BE49-F238E27FC236}">
                <a16:creationId xmlns:a16="http://schemas.microsoft.com/office/drawing/2014/main" id="{28EA0FC9-C1BC-CA48-9411-B83A73A281F8}"/>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26" name="Datumsplatzhalter 6">
            <a:extLst>
              <a:ext uri="{FF2B5EF4-FFF2-40B4-BE49-F238E27FC236}">
                <a16:creationId xmlns:a16="http://schemas.microsoft.com/office/drawing/2014/main" id="{E588BD57-A68F-2C47-8B3D-EA8E6AEED6D4}"/>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933757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A7C2-3595-4512-8828-F3ACCBFDD24D}"/>
              </a:ext>
            </a:extLst>
          </p:cNvPr>
          <p:cNvSpPr>
            <a:spLocks noGrp="1"/>
          </p:cNvSpPr>
          <p:nvPr>
            <p:ph type="title"/>
          </p:nvPr>
        </p:nvSpPr>
        <p:spPr/>
        <p:txBody>
          <a:bodyPr/>
          <a:lstStyle/>
          <a:p>
            <a:r>
              <a:rPr lang="en-GB" dirty="0"/>
              <a:t>MPRF – What is the interest to auditors?</a:t>
            </a:r>
            <a:endParaRPr lang="en-US" dirty="0"/>
          </a:p>
        </p:txBody>
      </p:sp>
      <p:sp>
        <p:nvSpPr>
          <p:cNvPr id="3" name="Content Placeholder 2">
            <a:extLst>
              <a:ext uri="{FF2B5EF4-FFF2-40B4-BE49-F238E27FC236}">
                <a16:creationId xmlns:a16="http://schemas.microsoft.com/office/drawing/2014/main" id="{B4BCA074-9517-4A64-A917-87DA973CC393}"/>
              </a:ext>
            </a:extLst>
          </p:cNvPr>
          <p:cNvSpPr>
            <a:spLocks noGrp="1"/>
          </p:cNvSpPr>
          <p:nvPr>
            <p:ph idx="1"/>
          </p:nvPr>
        </p:nvSpPr>
        <p:spPr/>
        <p:txBody>
          <a:bodyPr/>
          <a:lstStyle/>
          <a:p>
            <a:r>
              <a:rPr lang="en-GB" sz="2400" dirty="0"/>
              <a:t>Competitive advantage for certification bodies</a:t>
            </a:r>
          </a:p>
          <a:p>
            <a:pPr lvl="1">
              <a:buFont typeface="Symbol" pitchFamily="2" charset="2"/>
              <a:buChar char="-"/>
            </a:pPr>
            <a:r>
              <a:rPr lang="en-GB" sz="2200" dirty="0"/>
              <a:t>Addition to service portfolio</a:t>
            </a:r>
          </a:p>
          <a:p>
            <a:pPr lvl="1">
              <a:buFont typeface="Symbol" pitchFamily="2" charset="2"/>
              <a:buChar char="-"/>
            </a:pPr>
            <a:r>
              <a:rPr lang="en-GB" sz="2200" dirty="0"/>
              <a:t>New business opportunities</a:t>
            </a:r>
          </a:p>
          <a:p>
            <a:pPr lvl="1">
              <a:buFont typeface="Symbol" pitchFamily="2" charset="2"/>
              <a:buChar char="-"/>
            </a:pPr>
            <a:r>
              <a:rPr lang="en-GB" sz="2200" dirty="0"/>
              <a:t>Possible to offer more certifications with smaller costs compared to multiple ”full scope”-audits for each standard.</a:t>
            </a:r>
          </a:p>
          <a:p>
            <a:pPr lvl="1">
              <a:buFont typeface="Symbol" pitchFamily="2" charset="2"/>
              <a:buChar char="-"/>
            </a:pPr>
            <a:r>
              <a:rPr lang="en-GB" sz="2200" dirty="0"/>
              <a:t>Maximize auditor billable time</a:t>
            </a:r>
          </a:p>
          <a:p>
            <a:r>
              <a:rPr lang="en-GB" sz="2400" dirty="0"/>
              <a:t>Less costs with smaller effort</a:t>
            </a:r>
          </a:p>
          <a:p>
            <a:pPr lvl="1">
              <a:buFont typeface="Symbol" pitchFamily="2" charset="2"/>
              <a:buChar char="-"/>
            </a:pPr>
            <a:r>
              <a:rPr lang="en-GB" sz="2200" dirty="0"/>
              <a:t>Focus on delta between standards in audits</a:t>
            </a:r>
          </a:p>
          <a:p>
            <a:pPr lvl="2">
              <a:buFont typeface="Symbol" pitchFamily="2" charset="2"/>
              <a:buChar char="-"/>
            </a:pPr>
            <a:r>
              <a:rPr lang="en-GB" sz="2200" dirty="0"/>
              <a:t>Audit process is more efficient when like controls and requirements are consolidated and checked</a:t>
            </a:r>
          </a:p>
          <a:p>
            <a:pPr lvl="2">
              <a:buFont typeface="Symbol" pitchFamily="2" charset="2"/>
              <a:buChar char="-"/>
            </a:pPr>
            <a:r>
              <a:rPr lang="en-GB" sz="2200" dirty="0"/>
              <a:t>Required time and effort from auditor decreases</a:t>
            </a:r>
          </a:p>
          <a:p>
            <a:pPr lvl="1">
              <a:buFont typeface="Symbol" pitchFamily="2" charset="2"/>
              <a:buChar char="-"/>
            </a:pPr>
            <a:r>
              <a:rPr lang="en-GB" sz="2200" dirty="0"/>
              <a:t>Audit process itself is the same so no steep learning curve for existing auditors	</a:t>
            </a:r>
          </a:p>
          <a:p>
            <a:pPr lvl="1"/>
            <a:endParaRPr lang="en-GB" sz="2000" dirty="0"/>
          </a:p>
          <a:p>
            <a:endParaRPr lang="en-GB" dirty="0"/>
          </a:p>
        </p:txBody>
      </p:sp>
      <p:sp>
        <p:nvSpPr>
          <p:cNvPr id="5" name="Slide Number Placeholder 4">
            <a:extLst>
              <a:ext uri="{FF2B5EF4-FFF2-40B4-BE49-F238E27FC236}">
                <a16:creationId xmlns:a16="http://schemas.microsoft.com/office/drawing/2014/main" id="{5816A036-0198-4FC7-9E92-4CC19B06632A}"/>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t>49</a:t>
            </a:fld>
            <a:endParaRPr lang="de-DE"/>
          </a:p>
        </p:txBody>
      </p:sp>
      <p:sp>
        <p:nvSpPr>
          <p:cNvPr id="6" name="Fußzeilenplatzhalter 7">
            <a:extLst>
              <a:ext uri="{FF2B5EF4-FFF2-40B4-BE49-F238E27FC236}">
                <a16:creationId xmlns:a16="http://schemas.microsoft.com/office/drawing/2014/main" id="{5DA2A822-5802-A245-8DA3-4C35402E17E0}"/>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7" name="Datumsplatzhalter 6">
            <a:extLst>
              <a:ext uri="{FF2B5EF4-FFF2-40B4-BE49-F238E27FC236}">
                <a16:creationId xmlns:a16="http://schemas.microsoft.com/office/drawing/2014/main" id="{EFFDCB2E-3FA8-E147-AE37-811F458C0512}"/>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321444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3806A2-533A-A24B-AFA5-ABC45CA52C88}"/>
              </a:ext>
            </a:extLst>
          </p:cNvPr>
          <p:cNvSpPr>
            <a:spLocks noGrp="1"/>
          </p:cNvSpPr>
          <p:nvPr>
            <p:ph type="title"/>
          </p:nvPr>
        </p:nvSpPr>
        <p:spPr/>
        <p:txBody>
          <a:bodyPr/>
          <a:lstStyle/>
          <a:p>
            <a:r>
              <a:rPr lang="en-GB" dirty="0"/>
              <a:t>Project Set Up and Partners</a:t>
            </a:r>
            <a:br>
              <a:rPr lang="en-GB" dirty="0"/>
            </a:br>
            <a:r>
              <a:rPr lang="en-GB" b="0" dirty="0"/>
              <a:t>A successful cooperation under the hood of a common project</a:t>
            </a:r>
          </a:p>
        </p:txBody>
      </p:sp>
      <p:pic>
        <p:nvPicPr>
          <p:cNvPr id="7" name="Inhaltsplatzhalter 6">
            <a:extLst>
              <a:ext uri="{FF2B5EF4-FFF2-40B4-BE49-F238E27FC236}">
                <a16:creationId xmlns:a16="http://schemas.microsoft.com/office/drawing/2014/main" id="{5AFCB202-682D-E141-A0BB-4F527B8524D4}"/>
              </a:ext>
            </a:extLst>
          </p:cNvPr>
          <p:cNvPicPr>
            <a:picLocks noGrp="1" noChangeAspect="1"/>
          </p:cNvPicPr>
          <p:nvPr>
            <p:ph idx="1"/>
          </p:nvPr>
        </p:nvPicPr>
        <p:blipFill>
          <a:blip r:embed="rId2"/>
          <a:stretch>
            <a:fillRect/>
          </a:stretch>
        </p:blipFill>
        <p:spPr>
          <a:xfrm>
            <a:off x="5616368" y="1570038"/>
            <a:ext cx="6222399" cy="4402138"/>
          </a:xfrm>
        </p:spPr>
      </p:pic>
      <p:sp>
        <p:nvSpPr>
          <p:cNvPr id="5" name="Foliennummernplatzhalter 4">
            <a:extLst>
              <a:ext uri="{FF2B5EF4-FFF2-40B4-BE49-F238E27FC236}">
                <a16:creationId xmlns:a16="http://schemas.microsoft.com/office/drawing/2014/main" id="{31783231-72F0-2749-82EC-08BD7E506FCE}"/>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t>5</a:t>
            </a:fld>
            <a:endParaRPr lang="de-DE"/>
          </a:p>
        </p:txBody>
      </p:sp>
      <p:sp>
        <p:nvSpPr>
          <p:cNvPr id="8" name="Rectángulo 3">
            <a:extLst>
              <a:ext uri="{FF2B5EF4-FFF2-40B4-BE49-F238E27FC236}">
                <a16:creationId xmlns:a16="http://schemas.microsoft.com/office/drawing/2014/main" id="{B338D515-1E9D-2F49-AD91-4D88AF9CBF03}"/>
              </a:ext>
            </a:extLst>
          </p:cNvPr>
          <p:cNvSpPr/>
          <p:nvPr/>
        </p:nvSpPr>
        <p:spPr>
          <a:xfrm>
            <a:off x="619593" y="1485814"/>
            <a:ext cx="4676931" cy="4684749"/>
          </a:xfrm>
          <a:prstGeom prst="rect">
            <a:avLst/>
          </a:prstGeom>
          <a:ln/>
        </p:spPr>
        <p:style>
          <a:lnRef idx="2">
            <a:schemeClr val="accent1"/>
          </a:lnRef>
          <a:fillRef idx="1">
            <a:schemeClr val="lt1"/>
          </a:fillRef>
          <a:effectRef idx="0">
            <a:schemeClr val="accent1"/>
          </a:effectRef>
          <a:fontRef idx="minor">
            <a:schemeClr val="dk1"/>
          </a:fontRef>
        </p:style>
        <p:txBody>
          <a:bodyPr lIns="216000" rtlCol="0" anchor="t"/>
          <a:lstStyle/>
          <a:p>
            <a:r>
              <a:rPr lang="de-DE" sz="2000" dirty="0" err="1"/>
              <a:t>Funded</a:t>
            </a:r>
            <a:r>
              <a:rPr lang="de-DE" sz="2000" dirty="0"/>
              <a:t> </a:t>
            </a:r>
            <a:r>
              <a:rPr lang="de-DE" sz="2000" dirty="0" err="1"/>
              <a:t>by</a:t>
            </a:r>
            <a:r>
              <a:rPr lang="de-DE" sz="2000" dirty="0"/>
              <a:t> </a:t>
            </a:r>
            <a:r>
              <a:rPr lang="de-DE" sz="2000" b="1" dirty="0"/>
              <a:t>EU </a:t>
            </a:r>
            <a:r>
              <a:rPr lang="de-DE" sz="2000" b="1" dirty="0" err="1"/>
              <a:t>Horizon</a:t>
            </a:r>
            <a:r>
              <a:rPr lang="de-DE" sz="2000" b="1" dirty="0"/>
              <a:t> 2020</a:t>
            </a:r>
            <a:r>
              <a:rPr lang="de-DE" sz="2000" dirty="0"/>
              <a:t>, a </a:t>
            </a:r>
            <a:r>
              <a:rPr lang="de-DE" sz="2000" dirty="0" err="1"/>
              <a:t>funding</a:t>
            </a:r>
            <a:r>
              <a:rPr lang="de-DE" sz="2000" dirty="0"/>
              <a:t> </a:t>
            </a:r>
            <a:r>
              <a:rPr lang="de-DE" sz="2000" dirty="0" err="1"/>
              <a:t>programme</a:t>
            </a:r>
            <a:r>
              <a:rPr lang="de-DE" sz="2000" dirty="0"/>
              <a:t> </a:t>
            </a:r>
            <a:r>
              <a:rPr lang="de-DE" sz="2000" dirty="0" err="1"/>
              <a:t>created</a:t>
            </a:r>
            <a:r>
              <a:rPr lang="de-DE" sz="2000" dirty="0"/>
              <a:t> </a:t>
            </a:r>
            <a:r>
              <a:rPr lang="de-DE" sz="2000" dirty="0" err="1"/>
              <a:t>by</a:t>
            </a:r>
            <a:r>
              <a:rPr lang="de-DE" sz="2000" dirty="0"/>
              <a:t> the European Union </a:t>
            </a:r>
            <a:r>
              <a:rPr lang="de-DE" sz="2000" dirty="0" err="1"/>
              <a:t>to</a:t>
            </a:r>
            <a:r>
              <a:rPr lang="de-DE" sz="2000" dirty="0"/>
              <a:t> </a:t>
            </a:r>
            <a:r>
              <a:rPr lang="de-DE" sz="2000" dirty="0" err="1"/>
              <a:t>support</a:t>
            </a:r>
            <a:r>
              <a:rPr lang="de-DE" sz="2000" dirty="0"/>
              <a:t> and </a:t>
            </a:r>
            <a:r>
              <a:rPr lang="de-DE" sz="2000" dirty="0" err="1"/>
              <a:t>foster</a:t>
            </a:r>
            <a:r>
              <a:rPr lang="de-DE" sz="2000" dirty="0"/>
              <a:t> </a:t>
            </a:r>
            <a:r>
              <a:rPr lang="de-DE" sz="2000" dirty="0" err="1"/>
              <a:t>research</a:t>
            </a:r>
            <a:r>
              <a:rPr lang="de-DE" sz="2000" dirty="0"/>
              <a:t> in the European Research Area</a:t>
            </a:r>
          </a:p>
          <a:p>
            <a:endParaRPr lang="es-ES" sz="1400" dirty="0"/>
          </a:p>
          <a:p>
            <a:r>
              <a:rPr lang="es-ES" sz="2000" b="1" dirty="0"/>
              <a:t>9 </a:t>
            </a:r>
            <a:r>
              <a:rPr lang="es-ES" sz="2000" b="1" dirty="0" err="1"/>
              <a:t>Partners</a:t>
            </a:r>
            <a:r>
              <a:rPr lang="es-ES" sz="2000" b="1" dirty="0"/>
              <a:t> </a:t>
            </a:r>
            <a:r>
              <a:rPr lang="es-ES" sz="2000" dirty="0"/>
              <a:t>(</a:t>
            </a:r>
            <a:r>
              <a:rPr lang="es-ES" sz="2000" dirty="0" err="1"/>
              <a:t>amongst</a:t>
            </a:r>
            <a:r>
              <a:rPr lang="es-ES" sz="2000" dirty="0"/>
              <a:t> </a:t>
            </a:r>
            <a:r>
              <a:rPr lang="es-ES" sz="2000" dirty="0" err="1"/>
              <a:t>them</a:t>
            </a:r>
            <a:r>
              <a:rPr lang="es-ES" sz="2000" dirty="0"/>
              <a:t> CSP, Cloud </a:t>
            </a:r>
            <a:r>
              <a:rPr lang="es-ES" sz="2000" dirty="0" err="1"/>
              <a:t>Users</a:t>
            </a:r>
            <a:r>
              <a:rPr lang="es-ES" sz="2000" dirty="0"/>
              <a:t>, </a:t>
            </a:r>
            <a:r>
              <a:rPr lang="es-ES" sz="2000" dirty="0" err="1"/>
              <a:t>Auditors</a:t>
            </a:r>
            <a:r>
              <a:rPr lang="es-ES" sz="2000" dirty="0"/>
              <a:t>, </a:t>
            </a:r>
            <a:r>
              <a:rPr lang="es-ES" sz="2000" dirty="0" err="1"/>
              <a:t>Scheme</a:t>
            </a:r>
            <a:r>
              <a:rPr lang="es-ES" sz="2000" dirty="0"/>
              <a:t> </a:t>
            </a:r>
            <a:r>
              <a:rPr lang="es-ES" sz="2000" dirty="0" err="1"/>
              <a:t>Owners</a:t>
            </a:r>
            <a:r>
              <a:rPr lang="es-ES" sz="2000" dirty="0"/>
              <a:t> and </a:t>
            </a:r>
            <a:r>
              <a:rPr lang="es-ES" sz="2000" dirty="0" err="1"/>
              <a:t>Researchers</a:t>
            </a:r>
            <a:r>
              <a:rPr lang="es-ES" sz="2000" dirty="0"/>
              <a:t>)</a:t>
            </a:r>
          </a:p>
          <a:p>
            <a:endParaRPr lang="es-ES" sz="2000" dirty="0"/>
          </a:p>
          <a:p>
            <a:r>
              <a:rPr lang="es-ES" sz="2000" b="1" dirty="0" err="1"/>
              <a:t>Duration</a:t>
            </a:r>
            <a:r>
              <a:rPr lang="es-ES" sz="2000" dirty="0"/>
              <a:t>: </a:t>
            </a:r>
            <a:r>
              <a:rPr lang="es-ES" sz="2000" dirty="0" err="1"/>
              <a:t>January</a:t>
            </a:r>
            <a:r>
              <a:rPr lang="es-ES" sz="2000" dirty="0"/>
              <a:t> 2017 – </a:t>
            </a:r>
            <a:r>
              <a:rPr lang="es-ES" sz="2000" dirty="0" err="1"/>
              <a:t>December</a:t>
            </a:r>
            <a:r>
              <a:rPr lang="es-ES" sz="2000" dirty="0"/>
              <a:t> 2019</a:t>
            </a:r>
          </a:p>
          <a:p>
            <a:endParaRPr lang="es-ES" sz="2000" dirty="0"/>
          </a:p>
          <a:p>
            <a:r>
              <a:rPr lang="es-ES" sz="2000" b="1" dirty="0"/>
              <a:t>Web: </a:t>
            </a:r>
            <a:r>
              <a:rPr lang="es-ES" sz="2000" dirty="0"/>
              <a:t>	</a:t>
            </a:r>
            <a:r>
              <a:rPr lang="es-ES" sz="2000" dirty="0">
                <a:hlinkClick r:id="rId3"/>
              </a:rPr>
              <a:t>https://www.sec-cert.eu/</a:t>
            </a:r>
            <a:endParaRPr lang="es-ES" sz="2000" dirty="0"/>
          </a:p>
          <a:p>
            <a:r>
              <a:rPr lang="es-ES" sz="2000" b="1" dirty="0" err="1"/>
              <a:t>Contact</a:t>
            </a:r>
            <a:r>
              <a:rPr lang="es-ES" sz="2000" b="1" dirty="0"/>
              <a:t>:</a:t>
            </a:r>
            <a:r>
              <a:rPr lang="es-ES" sz="2000" dirty="0"/>
              <a:t> </a:t>
            </a:r>
            <a:r>
              <a:rPr lang="en-GB" sz="2000" i="1" dirty="0">
                <a:solidFill>
                  <a:schemeClr val="tx1"/>
                </a:solidFill>
                <a:hlinkClick r:id="rId4">
                  <a:extLst>
                    <a:ext uri="{A12FA001-AC4F-418D-AE19-62706E023703}">
                      <ahyp:hlinkClr xmlns:ahyp="http://schemas.microsoft.com/office/drawing/2018/hyperlinkcolor" val="tx"/>
                    </a:ext>
                  </a:extLst>
                </a:hlinkClick>
              </a:rPr>
              <a:t>contact@sec-cert.eu</a:t>
            </a:r>
            <a:endParaRPr lang="es-ES" sz="2000" dirty="0"/>
          </a:p>
          <a:p>
            <a:r>
              <a:rPr lang="es-ES" sz="2000" b="1" dirty="0"/>
              <a:t>Twitter:</a:t>
            </a:r>
            <a:r>
              <a:rPr lang="es-ES" sz="2000" dirty="0"/>
              <a:t> @EU_SEC</a:t>
            </a:r>
          </a:p>
        </p:txBody>
      </p:sp>
      <p:sp>
        <p:nvSpPr>
          <p:cNvPr id="6" name="Fußzeilenplatzhalter 7">
            <a:extLst>
              <a:ext uri="{FF2B5EF4-FFF2-40B4-BE49-F238E27FC236}">
                <a16:creationId xmlns:a16="http://schemas.microsoft.com/office/drawing/2014/main" id="{61BF5EE3-44AE-0641-95DE-22E71BC9DD4F}"/>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9" name="Datumsplatzhalter 6">
            <a:extLst>
              <a:ext uri="{FF2B5EF4-FFF2-40B4-BE49-F238E27FC236}">
                <a16:creationId xmlns:a16="http://schemas.microsoft.com/office/drawing/2014/main" id="{A86865E4-D2AC-E249-B61A-04FE73F8E27D}"/>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1027981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96440-2946-4BF4-AA5C-F05071CA2B05}"/>
              </a:ext>
            </a:extLst>
          </p:cNvPr>
          <p:cNvSpPr>
            <a:spLocks noGrp="1"/>
          </p:cNvSpPr>
          <p:nvPr>
            <p:ph type="title"/>
          </p:nvPr>
        </p:nvSpPr>
        <p:spPr/>
        <p:txBody>
          <a:bodyPr/>
          <a:lstStyle/>
          <a:p>
            <a:r>
              <a:rPr lang="en-GB" dirty="0"/>
              <a:t>Ways auditors can interact with the MPRF governance body</a:t>
            </a:r>
            <a:endParaRPr lang="en-US" dirty="0"/>
          </a:p>
        </p:txBody>
      </p:sp>
      <p:sp>
        <p:nvSpPr>
          <p:cNvPr id="3" name="Content Placeholder 2">
            <a:extLst>
              <a:ext uri="{FF2B5EF4-FFF2-40B4-BE49-F238E27FC236}">
                <a16:creationId xmlns:a16="http://schemas.microsoft.com/office/drawing/2014/main" id="{71B984CE-D5C6-4E2D-A16E-7BCAD6EC1457}"/>
              </a:ext>
            </a:extLst>
          </p:cNvPr>
          <p:cNvSpPr>
            <a:spLocks noGrp="1"/>
          </p:cNvSpPr>
          <p:nvPr>
            <p:ph idx="1"/>
          </p:nvPr>
        </p:nvSpPr>
        <p:spPr/>
        <p:txBody>
          <a:bodyPr/>
          <a:lstStyle/>
          <a:p>
            <a:r>
              <a:rPr lang="en-GB" sz="2400" dirty="0"/>
              <a:t>Auditors are a valuable stakeholder for the governance body</a:t>
            </a:r>
          </a:p>
          <a:p>
            <a:pPr lvl="1">
              <a:buFont typeface="Symbol" pitchFamily="2" charset="2"/>
              <a:buChar char="-"/>
            </a:pPr>
            <a:r>
              <a:rPr lang="en-GB" sz="2200" dirty="0"/>
              <a:t>Auditors have the subject matter expertise in auditing</a:t>
            </a:r>
          </a:p>
          <a:p>
            <a:pPr lvl="1">
              <a:buFont typeface="Symbol" pitchFamily="2" charset="2"/>
              <a:buChar char="-"/>
            </a:pPr>
            <a:r>
              <a:rPr lang="en-GB" sz="2200" dirty="0"/>
              <a:t>Auditors can offer development ideas and constructive feedback based on their auditing experience</a:t>
            </a:r>
          </a:p>
          <a:p>
            <a:pPr lvl="1">
              <a:buFont typeface="Symbol" pitchFamily="2" charset="2"/>
              <a:buChar char="-"/>
            </a:pPr>
            <a:r>
              <a:rPr lang="en-GB" sz="2200" dirty="0"/>
              <a:t>Active role in MPRF processes ensures interaction with governing body</a:t>
            </a:r>
          </a:p>
          <a:p>
            <a:pPr lvl="1"/>
            <a:endParaRPr lang="en-GB" sz="2000" dirty="0"/>
          </a:p>
          <a:p>
            <a:r>
              <a:rPr lang="en-GB" sz="2400" dirty="0"/>
              <a:t>Governance body can offer support and guidelines</a:t>
            </a:r>
          </a:p>
          <a:p>
            <a:pPr lvl="1">
              <a:buFont typeface="Symbol" pitchFamily="2" charset="2"/>
              <a:buChar char="-"/>
            </a:pPr>
            <a:r>
              <a:rPr lang="en-GB" sz="2200" dirty="0"/>
              <a:t>Auditor community requires unified procedures to provide consistent results</a:t>
            </a:r>
          </a:p>
          <a:p>
            <a:pPr lvl="1">
              <a:buFont typeface="Symbol" pitchFamily="2" charset="2"/>
              <a:buChar char="-"/>
            </a:pPr>
            <a:r>
              <a:rPr lang="en-GB" sz="2200" dirty="0"/>
              <a:t>Governance body can provide the required support for auditors</a:t>
            </a:r>
          </a:p>
          <a:p>
            <a:pPr lvl="2">
              <a:buFont typeface="Symbol" pitchFamily="2" charset="2"/>
              <a:buChar char="-"/>
            </a:pPr>
            <a:r>
              <a:rPr lang="en-GB" sz="2200" dirty="0"/>
              <a:t>How-to guidance will help auditors to implement and use MPRF</a:t>
            </a:r>
          </a:p>
          <a:p>
            <a:pPr lvl="2">
              <a:buFont typeface="Symbol" pitchFamily="2" charset="2"/>
              <a:buChar char="-"/>
            </a:pPr>
            <a:r>
              <a:rPr lang="en-GB" sz="2200" dirty="0"/>
              <a:t>Governance body can provide training and mentoring</a:t>
            </a:r>
          </a:p>
          <a:p>
            <a:pPr lvl="1"/>
            <a:endParaRPr lang="en-GB" dirty="0"/>
          </a:p>
          <a:p>
            <a:pPr lvl="2"/>
            <a:endParaRPr lang="en-GB" dirty="0"/>
          </a:p>
          <a:p>
            <a:pPr lvl="1"/>
            <a:endParaRPr lang="en-GB" dirty="0"/>
          </a:p>
        </p:txBody>
      </p:sp>
      <p:sp>
        <p:nvSpPr>
          <p:cNvPr id="5" name="Slide Number Placeholder 4">
            <a:extLst>
              <a:ext uri="{FF2B5EF4-FFF2-40B4-BE49-F238E27FC236}">
                <a16:creationId xmlns:a16="http://schemas.microsoft.com/office/drawing/2014/main" id="{89E978A8-7FA1-493D-A895-DAFA39553BAE}"/>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t>50</a:t>
            </a:fld>
            <a:endParaRPr lang="de-DE"/>
          </a:p>
        </p:txBody>
      </p:sp>
      <p:sp>
        <p:nvSpPr>
          <p:cNvPr id="6" name="Fußzeilenplatzhalter 7">
            <a:extLst>
              <a:ext uri="{FF2B5EF4-FFF2-40B4-BE49-F238E27FC236}">
                <a16:creationId xmlns:a16="http://schemas.microsoft.com/office/drawing/2014/main" id="{6DF09F83-28F7-C846-B5E8-F987DE13B096}"/>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7" name="Datumsplatzhalter 6">
            <a:extLst>
              <a:ext uri="{FF2B5EF4-FFF2-40B4-BE49-F238E27FC236}">
                <a16:creationId xmlns:a16="http://schemas.microsoft.com/office/drawing/2014/main" id="{01183868-4526-E143-9326-C0062A13F3BB}"/>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1950599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546B-969E-492E-8602-90931FB379F3}"/>
              </a:ext>
            </a:extLst>
          </p:cNvPr>
          <p:cNvSpPr>
            <a:spLocks noGrp="1"/>
          </p:cNvSpPr>
          <p:nvPr>
            <p:ph type="title"/>
          </p:nvPr>
        </p:nvSpPr>
        <p:spPr/>
        <p:txBody>
          <a:bodyPr/>
          <a:lstStyle/>
          <a:p>
            <a:r>
              <a:rPr lang="en-GB" dirty="0"/>
              <a:t>Ways auditors can participate in MPRF processes</a:t>
            </a:r>
            <a:endParaRPr lang="en-US" dirty="0"/>
          </a:p>
        </p:txBody>
      </p:sp>
      <p:sp>
        <p:nvSpPr>
          <p:cNvPr id="3" name="Content Placeholder 2">
            <a:extLst>
              <a:ext uri="{FF2B5EF4-FFF2-40B4-BE49-F238E27FC236}">
                <a16:creationId xmlns:a16="http://schemas.microsoft.com/office/drawing/2014/main" id="{CCE8383D-856E-4FB8-9CE9-38E1C9ABA53B}"/>
              </a:ext>
            </a:extLst>
          </p:cNvPr>
          <p:cNvSpPr>
            <a:spLocks noGrp="1"/>
          </p:cNvSpPr>
          <p:nvPr>
            <p:ph idx="1"/>
          </p:nvPr>
        </p:nvSpPr>
        <p:spPr/>
        <p:txBody>
          <a:bodyPr>
            <a:normAutofit/>
          </a:bodyPr>
          <a:lstStyle/>
          <a:p>
            <a:r>
              <a:rPr lang="en-GB" sz="2400" dirty="0"/>
              <a:t>Auditors are involved in all of the MPRF activities 1-5</a:t>
            </a:r>
          </a:p>
          <a:p>
            <a:pPr lvl="1">
              <a:buFont typeface="Symbol" pitchFamily="2" charset="2"/>
              <a:buChar char="-"/>
            </a:pPr>
            <a:r>
              <a:rPr lang="en-GB" sz="2200" dirty="0"/>
              <a:t>Auditors’ role is consultative </a:t>
            </a:r>
          </a:p>
          <a:p>
            <a:r>
              <a:rPr lang="en-GB" sz="2400" dirty="0"/>
              <a:t>Auditors are subject matter experts in auditing so contribution is valuable especially in requirements comparison and validation </a:t>
            </a:r>
          </a:p>
          <a:p>
            <a:pPr lvl="1">
              <a:buFont typeface="Symbol" pitchFamily="2" charset="2"/>
              <a:buChar char="-"/>
            </a:pPr>
            <a:r>
              <a:rPr lang="en-GB" sz="2200" dirty="0"/>
              <a:t>Requirement/control interpretation based on previous auditing experience</a:t>
            </a:r>
          </a:p>
          <a:p>
            <a:pPr lvl="1">
              <a:buFont typeface="Symbol" pitchFamily="2" charset="2"/>
              <a:buChar char="-"/>
            </a:pPr>
            <a:r>
              <a:rPr lang="en-GB" sz="2200" dirty="0"/>
              <a:t>MPRF output is the tool for the auditor</a:t>
            </a:r>
          </a:p>
          <a:p>
            <a:pPr lvl="2">
              <a:buFont typeface="Symbol" pitchFamily="2" charset="2"/>
              <a:buChar char="-"/>
            </a:pPr>
            <a:r>
              <a:rPr lang="en-GB" sz="2200" dirty="0"/>
              <a:t>Consultation prevents inconsistencies and ensures that the audit is successful</a:t>
            </a:r>
          </a:p>
          <a:p>
            <a:r>
              <a:rPr lang="en-GB" sz="2400" dirty="0"/>
              <a:t>Change- &amp; Complaint Management Processes in MPRF</a:t>
            </a:r>
          </a:p>
          <a:p>
            <a:pPr lvl="1">
              <a:buFont typeface="Symbol" pitchFamily="2" charset="2"/>
              <a:buChar char="-"/>
            </a:pPr>
            <a:r>
              <a:rPr lang="en-GB" sz="2200" dirty="0"/>
              <a:t>Development ideas</a:t>
            </a:r>
          </a:p>
          <a:p>
            <a:pPr lvl="1">
              <a:buFont typeface="Symbol" pitchFamily="2" charset="2"/>
              <a:buChar char="-"/>
            </a:pPr>
            <a:r>
              <a:rPr lang="en-GB" sz="2200" dirty="0"/>
              <a:t>Feedback about MPRF output</a:t>
            </a:r>
          </a:p>
        </p:txBody>
      </p:sp>
      <p:sp>
        <p:nvSpPr>
          <p:cNvPr id="5" name="Slide Number Placeholder 4">
            <a:extLst>
              <a:ext uri="{FF2B5EF4-FFF2-40B4-BE49-F238E27FC236}">
                <a16:creationId xmlns:a16="http://schemas.microsoft.com/office/drawing/2014/main" id="{E6B96180-7DD8-468A-A171-3C143E2B6A20}"/>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t>51</a:t>
            </a:fld>
            <a:endParaRPr lang="de-DE"/>
          </a:p>
        </p:txBody>
      </p:sp>
      <p:sp>
        <p:nvSpPr>
          <p:cNvPr id="6" name="Fußzeilenplatzhalter 7">
            <a:extLst>
              <a:ext uri="{FF2B5EF4-FFF2-40B4-BE49-F238E27FC236}">
                <a16:creationId xmlns:a16="http://schemas.microsoft.com/office/drawing/2014/main" id="{3D20D63A-309C-8D41-907F-C4E821338373}"/>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7" name="Datumsplatzhalter 6">
            <a:extLst>
              <a:ext uri="{FF2B5EF4-FFF2-40B4-BE49-F238E27FC236}">
                <a16:creationId xmlns:a16="http://schemas.microsoft.com/office/drawing/2014/main" id="{061211C4-4467-504A-9A75-02ECD5DF4A1D}"/>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30179911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C88B2038-6E46-9A49-94DC-7515E09667F9}"/>
              </a:ext>
            </a:extLst>
          </p:cNvPr>
          <p:cNvGraphicFramePr/>
          <p:nvPr>
            <p:extLst>
              <p:ext uri="{D42A27DB-BD31-4B8C-83A1-F6EECF244321}">
                <p14:modId xmlns:p14="http://schemas.microsoft.com/office/powerpoint/2010/main" val="646115387"/>
              </p:ext>
            </p:extLst>
          </p:nvPr>
        </p:nvGraphicFramePr>
        <p:xfrm>
          <a:off x="6330461" y="2181795"/>
          <a:ext cx="6093299" cy="3800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79F8AFA1-9F47-DA47-A025-CC47CF6757B1}"/>
              </a:ext>
            </a:extLst>
          </p:cNvPr>
          <p:cNvPicPr>
            <a:picLocks noChangeAspect="1"/>
          </p:cNvPicPr>
          <p:nvPr/>
        </p:nvPicPr>
        <p:blipFill>
          <a:blip r:embed="rId7"/>
          <a:stretch>
            <a:fillRect/>
          </a:stretch>
        </p:blipFill>
        <p:spPr>
          <a:xfrm>
            <a:off x="8990218" y="1392475"/>
            <a:ext cx="861580" cy="671946"/>
          </a:xfrm>
          <a:prstGeom prst="rect">
            <a:avLst/>
          </a:prstGeom>
        </p:spPr>
      </p:pic>
      <p:sp>
        <p:nvSpPr>
          <p:cNvPr id="12" name="Down Arrow 11">
            <a:extLst>
              <a:ext uri="{FF2B5EF4-FFF2-40B4-BE49-F238E27FC236}">
                <a16:creationId xmlns:a16="http://schemas.microsoft.com/office/drawing/2014/main" id="{8B52F8E0-950B-214C-9AD9-3FCB6153FD33}"/>
              </a:ext>
            </a:extLst>
          </p:cNvPr>
          <p:cNvSpPr/>
          <p:nvPr/>
        </p:nvSpPr>
        <p:spPr>
          <a:xfrm>
            <a:off x="9204472" y="2449912"/>
            <a:ext cx="410736" cy="325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9205A02-7F25-4047-8516-3A7773EF7AD6}"/>
              </a:ext>
            </a:extLst>
          </p:cNvPr>
          <p:cNvSpPr txBox="1"/>
          <p:nvPr/>
        </p:nvSpPr>
        <p:spPr>
          <a:xfrm>
            <a:off x="9993280" y="1422832"/>
            <a:ext cx="1254061" cy="584775"/>
          </a:xfrm>
          <a:prstGeom prst="rect">
            <a:avLst/>
          </a:prstGeom>
          <a:noFill/>
        </p:spPr>
        <p:txBody>
          <a:bodyPr wrap="none" rtlCol="0">
            <a:spAutoFit/>
          </a:bodyPr>
          <a:lstStyle/>
          <a:p>
            <a:pPr algn="ctr"/>
            <a:r>
              <a:rPr lang="en-US" sz="1600" dirty="0"/>
              <a:t>Cloud </a:t>
            </a:r>
            <a:br>
              <a:rPr lang="en-US" sz="1600" dirty="0"/>
            </a:br>
            <a:r>
              <a:rPr lang="en-US" sz="1600" dirty="0"/>
              <a:t>Stakeholders</a:t>
            </a:r>
          </a:p>
        </p:txBody>
      </p:sp>
      <p:sp>
        <p:nvSpPr>
          <p:cNvPr id="16" name="TextBox 15">
            <a:extLst>
              <a:ext uri="{FF2B5EF4-FFF2-40B4-BE49-F238E27FC236}">
                <a16:creationId xmlns:a16="http://schemas.microsoft.com/office/drawing/2014/main" id="{CE840C5C-A473-0545-8BA7-BC52C1D2B7CB}"/>
              </a:ext>
            </a:extLst>
          </p:cNvPr>
          <p:cNvSpPr txBox="1"/>
          <p:nvPr/>
        </p:nvSpPr>
        <p:spPr>
          <a:xfrm>
            <a:off x="9851798" y="6060339"/>
            <a:ext cx="1396343" cy="584775"/>
          </a:xfrm>
          <a:prstGeom prst="rect">
            <a:avLst/>
          </a:prstGeom>
          <a:noFill/>
        </p:spPr>
        <p:txBody>
          <a:bodyPr wrap="none" rtlCol="0">
            <a:spAutoFit/>
          </a:bodyPr>
          <a:lstStyle/>
          <a:p>
            <a:pPr algn="ctr"/>
            <a:r>
              <a:rPr lang="en-US" sz="1600" dirty="0"/>
              <a:t>Requirements </a:t>
            </a:r>
          </a:p>
          <a:p>
            <a:pPr algn="ctr"/>
            <a:r>
              <a:rPr lang="en-US" sz="1600" dirty="0"/>
              <a:t>Repository</a:t>
            </a:r>
          </a:p>
        </p:txBody>
      </p:sp>
      <p:sp>
        <p:nvSpPr>
          <p:cNvPr id="24" name="Can 23">
            <a:extLst>
              <a:ext uri="{FF2B5EF4-FFF2-40B4-BE49-F238E27FC236}">
                <a16:creationId xmlns:a16="http://schemas.microsoft.com/office/drawing/2014/main" id="{07CE004E-7BDA-544A-A8D3-B2C000A8725B}"/>
              </a:ext>
            </a:extLst>
          </p:cNvPr>
          <p:cNvSpPr/>
          <p:nvPr/>
        </p:nvSpPr>
        <p:spPr>
          <a:xfrm>
            <a:off x="8993513" y="6435412"/>
            <a:ext cx="832654" cy="347178"/>
          </a:xfrm>
          <a:prstGeom prst="can">
            <a:avLst>
              <a:gd name="adj" fmla="val 5000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n 24">
            <a:extLst>
              <a:ext uri="{FF2B5EF4-FFF2-40B4-BE49-F238E27FC236}">
                <a16:creationId xmlns:a16="http://schemas.microsoft.com/office/drawing/2014/main" id="{7BC1FC24-4623-0A45-8BB0-773149C9F472}"/>
              </a:ext>
            </a:extLst>
          </p:cNvPr>
          <p:cNvSpPr/>
          <p:nvPr/>
        </p:nvSpPr>
        <p:spPr>
          <a:xfrm>
            <a:off x="8993513" y="6179138"/>
            <a:ext cx="832654" cy="347178"/>
          </a:xfrm>
          <a:prstGeom prst="can">
            <a:avLst>
              <a:gd name="adj" fmla="val 5000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25">
            <a:extLst>
              <a:ext uri="{FF2B5EF4-FFF2-40B4-BE49-F238E27FC236}">
                <a16:creationId xmlns:a16="http://schemas.microsoft.com/office/drawing/2014/main" id="{25079EF8-0F99-F94A-A7BA-DAB709F06DDE}"/>
              </a:ext>
            </a:extLst>
          </p:cNvPr>
          <p:cNvSpPr/>
          <p:nvPr/>
        </p:nvSpPr>
        <p:spPr>
          <a:xfrm>
            <a:off x="8993513" y="5922864"/>
            <a:ext cx="832654" cy="347178"/>
          </a:xfrm>
          <a:prstGeom prst="can">
            <a:avLst>
              <a:gd name="adj" fmla="val 5000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a:extLst>
              <a:ext uri="{FF2B5EF4-FFF2-40B4-BE49-F238E27FC236}">
                <a16:creationId xmlns:a16="http://schemas.microsoft.com/office/drawing/2014/main" id="{41075590-24AB-6841-BDAC-7BAB72102DD6}"/>
              </a:ext>
            </a:extLst>
          </p:cNvPr>
          <p:cNvSpPr/>
          <p:nvPr/>
        </p:nvSpPr>
        <p:spPr>
          <a:xfrm>
            <a:off x="9180926" y="5471918"/>
            <a:ext cx="410736" cy="325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55EF364-AAC0-564A-9D59-09CFCC458C9A}"/>
              </a:ext>
            </a:extLst>
          </p:cNvPr>
          <p:cNvSpPr txBox="1"/>
          <p:nvPr/>
        </p:nvSpPr>
        <p:spPr>
          <a:xfrm>
            <a:off x="9069843" y="2048704"/>
            <a:ext cx="691215" cy="369332"/>
          </a:xfrm>
          <a:prstGeom prst="rect">
            <a:avLst/>
          </a:prstGeom>
          <a:noFill/>
        </p:spPr>
        <p:txBody>
          <a:bodyPr wrap="none" rtlCol="0">
            <a:spAutoFit/>
          </a:bodyPr>
          <a:lstStyle/>
          <a:p>
            <a:r>
              <a:rPr lang="en-US" b="1" dirty="0"/>
              <a:t>input</a:t>
            </a:r>
          </a:p>
        </p:txBody>
      </p:sp>
      <p:sp>
        <p:nvSpPr>
          <p:cNvPr id="32" name="TextBox 31">
            <a:extLst>
              <a:ext uri="{FF2B5EF4-FFF2-40B4-BE49-F238E27FC236}">
                <a16:creationId xmlns:a16="http://schemas.microsoft.com/office/drawing/2014/main" id="{6540FCC1-C0EC-A64D-BB1A-65B47A14BCE6}"/>
              </a:ext>
            </a:extLst>
          </p:cNvPr>
          <p:cNvSpPr txBox="1"/>
          <p:nvPr/>
        </p:nvSpPr>
        <p:spPr>
          <a:xfrm>
            <a:off x="8990494" y="5036347"/>
            <a:ext cx="838691" cy="369332"/>
          </a:xfrm>
          <a:prstGeom prst="rect">
            <a:avLst/>
          </a:prstGeom>
          <a:noFill/>
        </p:spPr>
        <p:txBody>
          <a:bodyPr wrap="none" rtlCol="0">
            <a:spAutoFit/>
          </a:bodyPr>
          <a:lstStyle/>
          <a:p>
            <a:r>
              <a:rPr lang="en-US" b="1" dirty="0"/>
              <a:t>output</a:t>
            </a:r>
          </a:p>
        </p:txBody>
      </p:sp>
      <p:sp>
        <p:nvSpPr>
          <p:cNvPr id="27" name="Title 1">
            <a:extLst>
              <a:ext uri="{FF2B5EF4-FFF2-40B4-BE49-F238E27FC236}">
                <a16:creationId xmlns:a16="http://schemas.microsoft.com/office/drawing/2014/main" id="{F1444163-06D5-D14E-BFA0-2843B7226301}"/>
              </a:ext>
            </a:extLst>
          </p:cNvPr>
          <p:cNvSpPr txBox="1">
            <a:spLocks/>
          </p:cNvSpPr>
          <p:nvPr/>
        </p:nvSpPr>
        <p:spPr>
          <a:xfrm>
            <a:off x="333376" y="93600"/>
            <a:ext cx="9479928" cy="939600"/>
          </a:xfrm>
          <a:prstGeom prst="rect">
            <a:avLst/>
          </a:prstGeom>
        </p:spPr>
        <p:txBody>
          <a:bodyPr vert="horz" lIns="0" tIns="45720" rIns="91440" bIns="45720" rtlCol="0" anchor="b">
            <a:normAutofit/>
          </a:bodyPr>
          <a:lstStyle>
            <a:lvl1pPr algn="ctr" defTabSz="914400" rtl="0" eaLnBrk="1" latinLnBrk="0" hangingPunct="1">
              <a:lnSpc>
                <a:spcPct val="90000"/>
              </a:lnSpc>
              <a:spcBef>
                <a:spcPct val="0"/>
              </a:spcBef>
              <a:buNone/>
              <a:defRPr lang="de-DE" sz="6000" b="1" kern="1200">
                <a:solidFill>
                  <a:schemeClr val="tx1"/>
                </a:solidFill>
                <a:latin typeface="+mj-lt"/>
                <a:ea typeface="+mj-ea"/>
                <a:cs typeface="+mj-cs"/>
              </a:defRPr>
            </a:lvl1pPr>
          </a:lstStyle>
          <a:p>
            <a:pPr algn="l"/>
            <a:r>
              <a:rPr lang="en-GB" sz="2800" dirty="0"/>
              <a:t>MPRF – Cloud Stakeholders Engagement</a:t>
            </a:r>
            <a:br>
              <a:rPr lang="en-GB" sz="2800" dirty="0"/>
            </a:br>
            <a:r>
              <a:rPr lang="en-GB" sz="2800" b="0" dirty="0"/>
              <a:t>Roles and Responsibilities</a:t>
            </a:r>
            <a:endParaRPr lang="en-US" sz="2800" dirty="0"/>
          </a:p>
        </p:txBody>
      </p:sp>
      <p:pic>
        <p:nvPicPr>
          <p:cNvPr id="6" name="Picture 5">
            <a:extLst>
              <a:ext uri="{FF2B5EF4-FFF2-40B4-BE49-F238E27FC236}">
                <a16:creationId xmlns:a16="http://schemas.microsoft.com/office/drawing/2014/main" id="{B3F5F726-1D32-724D-99FD-F3EFB0074A6A}"/>
              </a:ext>
            </a:extLst>
          </p:cNvPr>
          <p:cNvPicPr>
            <a:picLocks noChangeAspect="1"/>
          </p:cNvPicPr>
          <p:nvPr/>
        </p:nvPicPr>
        <p:blipFill>
          <a:blip r:embed="rId8"/>
          <a:stretch>
            <a:fillRect/>
          </a:stretch>
        </p:blipFill>
        <p:spPr>
          <a:xfrm>
            <a:off x="428340" y="4597669"/>
            <a:ext cx="7983052" cy="2081052"/>
          </a:xfrm>
          <a:prstGeom prst="rect">
            <a:avLst/>
          </a:prstGeom>
        </p:spPr>
      </p:pic>
      <p:sp>
        <p:nvSpPr>
          <p:cNvPr id="7" name="TextBox 6">
            <a:extLst>
              <a:ext uri="{FF2B5EF4-FFF2-40B4-BE49-F238E27FC236}">
                <a16:creationId xmlns:a16="http://schemas.microsoft.com/office/drawing/2014/main" id="{F9D47AED-CBF6-2041-A23D-34CD213A1072}"/>
              </a:ext>
            </a:extLst>
          </p:cNvPr>
          <p:cNvSpPr txBox="1"/>
          <p:nvPr/>
        </p:nvSpPr>
        <p:spPr>
          <a:xfrm>
            <a:off x="403411" y="6249268"/>
            <a:ext cx="6575518" cy="338554"/>
          </a:xfrm>
          <a:prstGeom prst="rect">
            <a:avLst/>
          </a:prstGeom>
          <a:noFill/>
        </p:spPr>
        <p:txBody>
          <a:bodyPr wrap="none" rtlCol="0">
            <a:spAutoFit/>
          </a:bodyPr>
          <a:lstStyle/>
          <a:p>
            <a:r>
              <a:rPr lang="en-US" sz="1600" dirty="0"/>
              <a:t>*</a:t>
            </a:r>
            <a:r>
              <a:rPr lang="en-GB" sz="1600" dirty="0"/>
              <a:t>In case when Authorized Auditors present the Certification Body (e.g. ISO).</a:t>
            </a:r>
            <a:r>
              <a:rPr lang="en-US" sz="1600" dirty="0"/>
              <a:t>  </a:t>
            </a:r>
          </a:p>
        </p:txBody>
      </p:sp>
      <p:sp>
        <p:nvSpPr>
          <p:cNvPr id="9" name="TextBox 8">
            <a:extLst>
              <a:ext uri="{FF2B5EF4-FFF2-40B4-BE49-F238E27FC236}">
                <a16:creationId xmlns:a16="http://schemas.microsoft.com/office/drawing/2014/main" id="{D789C950-C594-B441-AB97-E23ECC0DEDE1}"/>
              </a:ext>
            </a:extLst>
          </p:cNvPr>
          <p:cNvSpPr txBox="1"/>
          <p:nvPr/>
        </p:nvSpPr>
        <p:spPr>
          <a:xfrm>
            <a:off x="403410" y="1335695"/>
            <a:ext cx="8107544" cy="3046988"/>
          </a:xfrm>
          <a:prstGeom prst="rect">
            <a:avLst/>
          </a:prstGeom>
          <a:noFill/>
        </p:spPr>
        <p:txBody>
          <a:bodyPr wrap="square" rtlCol="0">
            <a:spAutoFit/>
          </a:bodyPr>
          <a:lstStyle/>
          <a:p>
            <a:r>
              <a:rPr lang="en-US" sz="2400" dirty="0"/>
              <a:t>Every stakeholder role in the framework has been assigned a set of responsibilities for every respective activity, as illustrated in the table below by using the RACI matrix template:</a:t>
            </a:r>
          </a:p>
          <a:p>
            <a:pPr marL="457200" indent="-457200">
              <a:buFont typeface="+mj-lt"/>
              <a:buAutoNum type="arabicPeriod"/>
            </a:pPr>
            <a:r>
              <a:rPr lang="en-US" sz="2400" dirty="0"/>
              <a:t>Multiparty recognition request</a:t>
            </a:r>
          </a:p>
          <a:p>
            <a:pPr marL="457200" indent="-457200">
              <a:buFont typeface="+mj-lt"/>
              <a:buAutoNum type="arabicPeriod"/>
            </a:pPr>
            <a:r>
              <a:rPr lang="en-US" sz="2400" dirty="0"/>
              <a:t>Request assessment and acceptance</a:t>
            </a:r>
          </a:p>
          <a:p>
            <a:pPr marL="457200" indent="-457200">
              <a:buFont typeface="+mj-lt"/>
              <a:buAutoNum type="arabicPeriod"/>
            </a:pPr>
            <a:r>
              <a:rPr lang="en-US" sz="2400" dirty="0"/>
              <a:t>Requirements comparison analysis</a:t>
            </a:r>
          </a:p>
          <a:p>
            <a:pPr marL="457200" indent="-457200">
              <a:buFont typeface="+mj-lt"/>
              <a:buAutoNum type="arabicPeriod"/>
            </a:pPr>
            <a:r>
              <a:rPr lang="en-US" sz="2400" dirty="0"/>
              <a:t>Comparison results validation</a:t>
            </a:r>
          </a:p>
          <a:p>
            <a:pPr marL="457200" indent="-457200">
              <a:buFont typeface="+mj-lt"/>
              <a:buAutoNum type="arabicPeriod"/>
            </a:pPr>
            <a:r>
              <a:rPr lang="en-US" sz="2400" dirty="0"/>
              <a:t>Results output and dissemination</a:t>
            </a:r>
          </a:p>
        </p:txBody>
      </p:sp>
    </p:spTree>
    <p:extLst>
      <p:ext uri="{BB962C8B-B14F-4D97-AF65-F5344CB8AC3E}">
        <p14:creationId xmlns:p14="http://schemas.microsoft.com/office/powerpoint/2010/main" val="20429637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2775B51F-0FDB-3447-B89F-1A8E2D5D8B1F}"/>
              </a:ext>
            </a:extLst>
          </p:cNvPr>
          <p:cNvSpPr txBox="1">
            <a:spLocks/>
          </p:cNvSpPr>
          <p:nvPr/>
        </p:nvSpPr>
        <p:spPr>
          <a:xfrm>
            <a:off x="333376" y="93600"/>
            <a:ext cx="9479928" cy="939600"/>
          </a:xfrm>
          <a:prstGeom prst="rect">
            <a:avLst/>
          </a:prstGeom>
        </p:spPr>
        <p:txBody>
          <a:bodyPr vert="horz" lIns="0" tIns="45720" rIns="91440" bIns="45720" rtlCol="0" anchor="b">
            <a:normAutofit/>
          </a:bodyPr>
          <a:lstStyle>
            <a:lvl1pPr algn="ctr" defTabSz="914400" rtl="0" eaLnBrk="1" latinLnBrk="0" hangingPunct="1">
              <a:lnSpc>
                <a:spcPct val="90000"/>
              </a:lnSpc>
              <a:spcBef>
                <a:spcPct val="0"/>
              </a:spcBef>
              <a:buNone/>
              <a:defRPr lang="de-DE" sz="6000" b="1" kern="1200">
                <a:solidFill>
                  <a:schemeClr val="tx1"/>
                </a:solidFill>
                <a:latin typeface="+mj-lt"/>
                <a:ea typeface="+mj-ea"/>
                <a:cs typeface="+mj-cs"/>
              </a:defRPr>
            </a:lvl1pPr>
          </a:lstStyle>
          <a:p>
            <a:pPr algn="l"/>
            <a:r>
              <a:rPr lang="en-GB" sz="2800" dirty="0"/>
              <a:t>MPRF – Stakeholders Engagement</a:t>
            </a:r>
            <a:br>
              <a:rPr lang="en-GB" sz="2800" dirty="0"/>
            </a:br>
            <a:r>
              <a:rPr lang="en-GB" sz="2800" b="0" dirty="0"/>
              <a:t>Requirements Evaluation</a:t>
            </a:r>
            <a:endParaRPr lang="en-US" sz="2800" dirty="0"/>
          </a:p>
        </p:txBody>
      </p:sp>
      <p:sp>
        <p:nvSpPr>
          <p:cNvPr id="19" name="TextBox 18">
            <a:extLst>
              <a:ext uri="{FF2B5EF4-FFF2-40B4-BE49-F238E27FC236}">
                <a16:creationId xmlns:a16="http://schemas.microsoft.com/office/drawing/2014/main" id="{C57E1A4F-E28F-6240-82B2-0AFC08896A58}"/>
              </a:ext>
            </a:extLst>
          </p:cNvPr>
          <p:cNvSpPr txBox="1"/>
          <p:nvPr/>
        </p:nvSpPr>
        <p:spPr>
          <a:xfrm>
            <a:off x="403410" y="1335695"/>
            <a:ext cx="7132854" cy="4247317"/>
          </a:xfrm>
          <a:prstGeom prst="rect">
            <a:avLst/>
          </a:prstGeom>
          <a:noFill/>
        </p:spPr>
        <p:txBody>
          <a:bodyPr wrap="square" rtlCol="0">
            <a:spAutoFit/>
          </a:bodyPr>
          <a:lstStyle/>
          <a:p>
            <a:pPr>
              <a:spcAft>
                <a:spcPts val="600"/>
              </a:spcAft>
            </a:pPr>
            <a:r>
              <a:rPr lang="en-GB" sz="2400" b="1" dirty="0"/>
              <a:t>Scheme/standard owners</a:t>
            </a:r>
          </a:p>
          <a:p>
            <a:pPr marL="457200" indent="-457200">
              <a:spcAft>
                <a:spcPts val="600"/>
              </a:spcAft>
              <a:buFont typeface="Arial" panose="020B0604020202020204" pitchFamily="34" charset="0"/>
              <a:buChar char="•"/>
            </a:pPr>
            <a:r>
              <a:rPr lang="en-GB" sz="2400" dirty="0"/>
              <a:t>Consulting and supportive role in this process</a:t>
            </a:r>
          </a:p>
          <a:p>
            <a:pPr marL="457200" indent="-457200">
              <a:buFont typeface="Arial" panose="020B0604020202020204" pitchFamily="34" charset="0"/>
              <a:buChar char="•"/>
            </a:pPr>
            <a:r>
              <a:rPr lang="en-GB" sz="2400" dirty="0"/>
              <a:t>Participation ensures the quality and maturity of the imported schemes/standards</a:t>
            </a:r>
          </a:p>
          <a:p>
            <a:pPr marL="457200" indent="-457200">
              <a:buFont typeface="Arial" panose="020B0604020202020204" pitchFamily="34" charset="0"/>
              <a:buChar char="•"/>
            </a:pPr>
            <a:endParaRPr lang="en-GB" sz="2400" b="1" dirty="0"/>
          </a:p>
          <a:p>
            <a:r>
              <a:rPr lang="en-GB" sz="2400" b="1" dirty="0"/>
              <a:t>Auditors</a:t>
            </a:r>
          </a:p>
          <a:p>
            <a:pPr marL="457200" indent="-457200">
              <a:buFont typeface="Arial" panose="020B0604020202020204" pitchFamily="34" charset="0"/>
              <a:buChar char="•"/>
            </a:pPr>
            <a:r>
              <a:rPr lang="en-GB" sz="2400" dirty="0"/>
              <a:t>Consulting and supportive role in the process</a:t>
            </a:r>
          </a:p>
          <a:p>
            <a:pPr marL="457200" indent="-457200">
              <a:buFont typeface="Arial" panose="020B0604020202020204" pitchFamily="34" charset="0"/>
              <a:buChar char="•"/>
            </a:pPr>
            <a:r>
              <a:rPr lang="en-GB" sz="2400" dirty="0"/>
              <a:t>Can evaluate the quality and maturity of schemes and standards (if needed) based on their competence</a:t>
            </a:r>
            <a:endParaRPr lang="en-GB" sz="2000" dirty="0"/>
          </a:p>
          <a:p>
            <a:pPr marL="457200" indent="-457200">
              <a:buFont typeface="+mj-lt"/>
              <a:buAutoNum type="arabicPeriod"/>
            </a:pPr>
            <a:endParaRPr lang="en-GB" sz="2000" dirty="0"/>
          </a:p>
        </p:txBody>
      </p:sp>
      <p:graphicFrame>
        <p:nvGraphicFramePr>
          <p:cNvPr id="35" name="Diagram 17">
            <a:extLst>
              <a:ext uri="{FF2B5EF4-FFF2-40B4-BE49-F238E27FC236}">
                <a16:creationId xmlns:a16="http://schemas.microsoft.com/office/drawing/2014/main" id="{7898839F-209A-0440-953A-08203F0ADF77}"/>
              </a:ext>
            </a:extLst>
          </p:cNvPr>
          <p:cNvGraphicFramePr/>
          <p:nvPr>
            <p:extLst>
              <p:ext uri="{D42A27DB-BD31-4B8C-83A1-F6EECF244321}">
                <p14:modId xmlns:p14="http://schemas.microsoft.com/office/powerpoint/2010/main" val="823493719"/>
              </p:ext>
            </p:extLst>
          </p:nvPr>
        </p:nvGraphicFramePr>
        <p:xfrm>
          <a:off x="6330461" y="2181795"/>
          <a:ext cx="6093299" cy="3800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6" name="Picture 10">
            <a:extLst>
              <a:ext uri="{FF2B5EF4-FFF2-40B4-BE49-F238E27FC236}">
                <a16:creationId xmlns:a16="http://schemas.microsoft.com/office/drawing/2014/main" id="{72F51F80-A810-9D43-95EE-F70275FB808B}"/>
              </a:ext>
            </a:extLst>
          </p:cNvPr>
          <p:cNvPicPr>
            <a:picLocks noChangeAspect="1"/>
          </p:cNvPicPr>
          <p:nvPr/>
        </p:nvPicPr>
        <p:blipFill>
          <a:blip r:embed="rId7"/>
          <a:stretch>
            <a:fillRect/>
          </a:stretch>
        </p:blipFill>
        <p:spPr>
          <a:xfrm>
            <a:off x="8990218" y="1392475"/>
            <a:ext cx="861580" cy="671946"/>
          </a:xfrm>
          <a:prstGeom prst="rect">
            <a:avLst/>
          </a:prstGeom>
        </p:spPr>
      </p:pic>
      <p:sp>
        <p:nvSpPr>
          <p:cNvPr id="37" name="Down Arrow 11">
            <a:extLst>
              <a:ext uri="{FF2B5EF4-FFF2-40B4-BE49-F238E27FC236}">
                <a16:creationId xmlns:a16="http://schemas.microsoft.com/office/drawing/2014/main" id="{21EDF46D-94FA-9D4D-A196-7467577C26E4}"/>
              </a:ext>
            </a:extLst>
          </p:cNvPr>
          <p:cNvSpPr/>
          <p:nvPr/>
        </p:nvSpPr>
        <p:spPr>
          <a:xfrm>
            <a:off x="9204472" y="2449912"/>
            <a:ext cx="410736" cy="325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12">
            <a:extLst>
              <a:ext uri="{FF2B5EF4-FFF2-40B4-BE49-F238E27FC236}">
                <a16:creationId xmlns:a16="http://schemas.microsoft.com/office/drawing/2014/main" id="{140B86F6-6CCC-4A45-B2C6-1DA967BC3199}"/>
              </a:ext>
            </a:extLst>
          </p:cNvPr>
          <p:cNvSpPr txBox="1"/>
          <p:nvPr/>
        </p:nvSpPr>
        <p:spPr>
          <a:xfrm>
            <a:off x="9993280" y="1422832"/>
            <a:ext cx="1254061" cy="584775"/>
          </a:xfrm>
          <a:prstGeom prst="rect">
            <a:avLst/>
          </a:prstGeom>
          <a:noFill/>
        </p:spPr>
        <p:txBody>
          <a:bodyPr wrap="none" rtlCol="0">
            <a:spAutoFit/>
          </a:bodyPr>
          <a:lstStyle/>
          <a:p>
            <a:pPr algn="ctr"/>
            <a:r>
              <a:rPr lang="en-US" sz="1600" dirty="0"/>
              <a:t>Cloud </a:t>
            </a:r>
            <a:br>
              <a:rPr lang="en-US" sz="1600" dirty="0"/>
            </a:br>
            <a:r>
              <a:rPr lang="en-US" sz="1600" dirty="0"/>
              <a:t>Stakeholders</a:t>
            </a:r>
          </a:p>
        </p:txBody>
      </p:sp>
      <p:sp>
        <p:nvSpPr>
          <p:cNvPr id="39" name="TextBox 15">
            <a:extLst>
              <a:ext uri="{FF2B5EF4-FFF2-40B4-BE49-F238E27FC236}">
                <a16:creationId xmlns:a16="http://schemas.microsoft.com/office/drawing/2014/main" id="{D8BBBEFF-D9D6-0541-9D7B-33EED1808650}"/>
              </a:ext>
            </a:extLst>
          </p:cNvPr>
          <p:cNvSpPr txBox="1"/>
          <p:nvPr/>
        </p:nvSpPr>
        <p:spPr>
          <a:xfrm>
            <a:off x="9851798" y="6060339"/>
            <a:ext cx="1396343" cy="584775"/>
          </a:xfrm>
          <a:prstGeom prst="rect">
            <a:avLst/>
          </a:prstGeom>
          <a:noFill/>
        </p:spPr>
        <p:txBody>
          <a:bodyPr wrap="none" rtlCol="0">
            <a:spAutoFit/>
          </a:bodyPr>
          <a:lstStyle/>
          <a:p>
            <a:pPr algn="ctr"/>
            <a:r>
              <a:rPr lang="en-US" sz="1600" dirty="0"/>
              <a:t>Requirements </a:t>
            </a:r>
          </a:p>
          <a:p>
            <a:pPr algn="ctr"/>
            <a:r>
              <a:rPr lang="en-US" sz="1600" dirty="0"/>
              <a:t>Repository</a:t>
            </a:r>
          </a:p>
        </p:txBody>
      </p:sp>
      <p:sp>
        <p:nvSpPr>
          <p:cNvPr id="40" name="Can 23">
            <a:extLst>
              <a:ext uri="{FF2B5EF4-FFF2-40B4-BE49-F238E27FC236}">
                <a16:creationId xmlns:a16="http://schemas.microsoft.com/office/drawing/2014/main" id="{5BB4DDAD-1603-CD4E-84D8-E8FF10D88A00}"/>
              </a:ext>
            </a:extLst>
          </p:cNvPr>
          <p:cNvSpPr/>
          <p:nvPr/>
        </p:nvSpPr>
        <p:spPr>
          <a:xfrm>
            <a:off x="8993513" y="6435412"/>
            <a:ext cx="832654" cy="347178"/>
          </a:xfrm>
          <a:prstGeom prst="can">
            <a:avLst>
              <a:gd name="adj" fmla="val 5000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24">
            <a:extLst>
              <a:ext uri="{FF2B5EF4-FFF2-40B4-BE49-F238E27FC236}">
                <a16:creationId xmlns:a16="http://schemas.microsoft.com/office/drawing/2014/main" id="{2B9D6772-B326-DE4A-AF4B-F2EAF1EFDA69}"/>
              </a:ext>
            </a:extLst>
          </p:cNvPr>
          <p:cNvSpPr/>
          <p:nvPr/>
        </p:nvSpPr>
        <p:spPr>
          <a:xfrm>
            <a:off x="8993513" y="6179138"/>
            <a:ext cx="832654" cy="347178"/>
          </a:xfrm>
          <a:prstGeom prst="can">
            <a:avLst>
              <a:gd name="adj" fmla="val 5000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n 25">
            <a:extLst>
              <a:ext uri="{FF2B5EF4-FFF2-40B4-BE49-F238E27FC236}">
                <a16:creationId xmlns:a16="http://schemas.microsoft.com/office/drawing/2014/main" id="{44F92334-8947-1F48-AE0C-1C3D00ABB905}"/>
              </a:ext>
            </a:extLst>
          </p:cNvPr>
          <p:cNvSpPr/>
          <p:nvPr/>
        </p:nvSpPr>
        <p:spPr>
          <a:xfrm>
            <a:off x="8993513" y="5922864"/>
            <a:ext cx="832654" cy="347178"/>
          </a:xfrm>
          <a:prstGeom prst="can">
            <a:avLst>
              <a:gd name="adj" fmla="val 5000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wn Arrow 29">
            <a:extLst>
              <a:ext uri="{FF2B5EF4-FFF2-40B4-BE49-F238E27FC236}">
                <a16:creationId xmlns:a16="http://schemas.microsoft.com/office/drawing/2014/main" id="{3D8BF64B-1A75-5844-93AA-1183A896026D}"/>
              </a:ext>
            </a:extLst>
          </p:cNvPr>
          <p:cNvSpPr/>
          <p:nvPr/>
        </p:nvSpPr>
        <p:spPr>
          <a:xfrm>
            <a:off x="9180926" y="5471918"/>
            <a:ext cx="410736" cy="325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30">
            <a:extLst>
              <a:ext uri="{FF2B5EF4-FFF2-40B4-BE49-F238E27FC236}">
                <a16:creationId xmlns:a16="http://schemas.microsoft.com/office/drawing/2014/main" id="{6684190C-2958-B94A-950C-71C83B4E34DE}"/>
              </a:ext>
            </a:extLst>
          </p:cNvPr>
          <p:cNvSpPr txBox="1"/>
          <p:nvPr/>
        </p:nvSpPr>
        <p:spPr>
          <a:xfrm>
            <a:off x="9069843" y="2048704"/>
            <a:ext cx="691215" cy="369332"/>
          </a:xfrm>
          <a:prstGeom prst="rect">
            <a:avLst/>
          </a:prstGeom>
          <a:noFill/>
        </p:spPr>
        <p:txBody>
          <a:bodyPr wrap="none" rtlCol="0">
            <a:spAutoFit/>
          </a:bodyPr>
          <a:lstStyle/>
          <a:p>
            <a:r>
              <a:rPr lang="en-US" b="1" dirty="0"/>
              <a:t>input</a:t>
            </a:r>
          </a:p>
        </p:txBody>
      </p:sp>
      <p:sp>
        <p:nvSpPr>
          <p:cNvPr id="45" name="TextBox 31">
            <a:extLst>
              <a:ext uri="{FF2B5EF4-FFF2-40B4-BE49-F238E27FC236}">
                <a16:creationId xmlns:a16="http://schemas.microsoft.com/office/drawing/2014/main" id="{46A3747F-1FAE-6A47-8B68-CFF2240DE107}"/>
              </a:ext>
            </a:extLst>
          </p:cNvPr>
          <p:cNvSpPr txBox="1"/>
          <p:nvPr/>
        </p:nvSpPr>
        <p:spPr>
          <a:xfrm>
            <a:off x="8990494" y="5036347"/>
            <a:ext cx="838691" cy="369332"/>
          </a:xfrm>
          <a:prstGeom prst="rect">
            <a:avLst/>
          </a:prstGeom>
          <a:noFill/>
        </p:spPr>
        <p:txBody>
          <a:bodyPr wrap="none" rtlCol="0">
            <a:spAutoFit/>
          </a:bodyPr>
          <a:lstStyle/>
          <a:p>
            <a:r>
              <a:rPr lang="en-US" b="1" dirty="0"/>
              <a:t>output</a:t>
            </a:r>
          </a:p>
        </p:txBody>
      </p:sp>
      <p:sp>
        <p:nvSpPr>
          <p:cNvPr id="15" name="Fußzeilenplatzhalter 7">
            <a:extLst>
              <a:ext uri="{FF2B5EF4-FFF2-40B4-BE49-F238E27FC236}">
                <a16:creationId xmlns:a16="http://schemas.microsoft.com/office/drawing/2014/main" id="{3BAE9ACE-463D-514D-B468-95B784216EC5}"/>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16" name="Datumsplatzhalter 6">
            <a:extLst>
              <a:ext uri="{FF2B5EF4-FFF2-40B4-BE49-F238E27FC236}">
                <a16:creationId xmlns:a16="http://schemas.microsoft.com/office/drawing/2014/main" id="{A07D90D2-BAF7-C040-A7D4-147520B4BA10}"/>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069016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9A6258F-D49F-854D-AB3B-A5E4952147CC}"/>
              </a:ext>
            </a:extLst>
          </p:cNvPr>
          <p:cNvSpPr txBox="1">
            <a:spLocks/>
          </p:cNvSpPr>
          <p:nvPr/>
        </p:nvSpPr>
        <p:spPr>
          <a:xfrm>
            <a:off x="333376" y="93600"/>
            <a:ext cx="9479928" cy="939600"/>
          </a:xfrm>
          <a:prstGeom prst="rect">
            <a:avLst/>
          </a:prstGeom>
        </p:spPr>
        <p:txBody>
          <a:bodyPr vert="horz" lIns="0" tIns="45720" rIns="91440" bIns="45720" rtlCol="0" anchor="b">
            <a:normAutofit/>
          </a:bodyPr>
          <a:lstStyle>
            <a:lvl1pPr algn="ctr" defTabSz="914400" rtl="0" eaLnBrk="1" latinLnBrk="0" hangingPunct="1">
              <a:lnSpc>
                <a:spcPct val="90000"/>
              </a:lnSpc>
              <a:spcBef>
                <a:spcPct val="0"/>
              </a:spcBef>
              <a:buNone/>
              <a:defRPr lang="de-DE" sz="6000" b="1" kern="1200">
                <a:solidFill>
                  <a:schemeClr val="tx1"/>
                </a:solidFill>
                <a:latin typeface="+mj-lt"/>
                <a:ea typeface="+mj-ea"/>
                <a:cs typeface="+mj-cs"/>
              </a:defRPr>
            </a:lvl1pPr>
          </a:lstStyle>
          <a:p>
            <a:pPr algn="l"/>
            <a:r>
              <a:rPr lang="en-GB" sz="2800" dirty="0"/>
              <a:t>MPRF – Stakeholders Engagement</a:t>
            </a:r>
            <a:br>
              <a:rPr lang="en-GB" sz="2800" dirty="0"/>
            </a:br>
            <a:r>
              <a:rPr lang="en-GB" sz="2800" b="0" dirty="0"/>
              <a:t>Requirements Comparison</a:t>
            </a:r>
            <a:endParaRPr lang="en-US" sz="2800" dirty="0"/>
          </a:p>
        </p:txBody>
      </p:sp>
      <p:sp>
        <p:nvSpPr>
          <p:cNvPr id="19" name="TextBox 18">
            <a:extLst>
              <a:ext uri="{FF2B5EF4-FFF2-40B4-BE49-F238E27FC236}">
                <a16:creationId xmlns:a16="http://schemas.microsoft.com/office/drawing/2014/main" id="{10BB5661-9885-E241-9CD0-91C425C270B8}"/>
              </a:ext>
            </a:extLst>
          </p:cNvPr>
          <p:cNvSpPr txBox="1"/>
          <p:nvPr/>
        </p:nvSpPr>
        <p:spPr>
          <a:xfrm>
            <a:off x="403410" y="1335695"/>
            <a:ext cx="8278366" cy="5740033"/>
          </a:xfrm>
          <a:prstGeom prst="rect">
            <a:avLst/>
          </a:prstGeom>
          <a:noFill/>
        </p:spPr>
        <p:txBody>
          <a:bodyPr wrap="square" rtlCol="0">
            <a:spAutoFit/>
          </a:bodyPr>
          <a:lstStyle/>
          <a:p>
            <a:pPr>
              <a:spcAft>
                <a:spcPts val="600"/>
              </a:spcAft>
            </a:pPr>
            <a:r>
              <a:rPr lang="en-GB" sz="2400" b="1" dirty="0"/>
              <a:t>Scheme/standard owners</a:t>
            </a:r>
          </a:p>
          <a:p>
            <a:pPr marL="457200" indent="-457200">
              <a:spcAft>
                <a:spcPts val="600"/>
              </a:spcAft>
              <a:buFont typeface="Arial" panose="020B0604020202020204" pitchFamily="34" charset="0"/>
              <a:buChar char="•"/>
            </a:pPr>
            <a:r>
              <a:rPr lang="en-GB" sz="2400" dirty="0"/>
              <a:t>Own standard is compared with other standards in the MPRF</a:t>
            </a:r>
          </a:p>
          <a:p>
            <a:pPr marL="457200" indent="-457200">
              <a:spcAft>
                <a:spcPts val="600"/>
              </a:spcAft>
              <a:buFont typeface="Arial" panose="020B0604020202020204" pitchFamily="34" charset="0"/>
              <a:buChar char="•"/>
            </a:pPr>
            <a:r>
              <a:rPr lang="en-GB" sz="2400" dirty="0"/>
              <a:t>Contribute to the comparison* works </a:t>
            </a:r>
          </a:p>
          <a:p>
            <a:pPr marL="457200" indent="-457200">
              <a:buFont typeface="Arial" panose="020B0604020202020204" pitchFamily="34" charset="0"/>
              <a:buChar char="•"/>
            </a:pPr>
            <a:r>
              <a:rPr lang="en-GB" sz="2400" dirty="0"/>
              <a:t>Provide valuable insight with regards to the requirements semantic interpretation</a:t>
            </a:r>
          </a:p>
          <a:p>
            <a:endParaRPr lang="en-GB" sz="2400" dirty="0"/>
          </a:p>
          <a:p>
            <a:r>
              <a:rPr lang="en-GB" sz="2400" b="1" dirty="0"/>
              <a:t>Auditors</a:t>
            </a:r>
          </a:p>
          <a:p>
            <a:pPr marL="457200" indent="-457200">
              <a:buFont typeface="Arial" panose="020B0604020202020204" pitchFamily="34" charset="0"/>
              <a:buChar char="•"/>
            </a:pPr>
            <a:r>
              <a:rPr lang="en-GB" sz="2400" dirty="0"/>
              <a:t>Should consult and support the process</a:t>
            </a:r>
          </a:p>
          <a:p>
            <a:pPr marL="457200" indent="-457200">
              <a:buFont typeface="Arial" panose="020B0604020202020204" pitchFamily="34" charset="0"/>
              <a:buChar char="•"/>
            </a:pPr>
            <a:r>
              <a:rPr lang="en-GB" sz="2400" dirty="0"/>
              <a:t>”Auditor view” of requirements and controls will benefit the comparison</a:t>
            </a:r>
          </a:p>
          <a:p>
            <a:pPr lvl="2" indent="-457200">
              <a:buFont typeface="Symbol" pitchFamily="2" charset="2"/>
              <a:buChar char="-"/>
            </a:pPr>
            <a:r>
              <a:rPr lang="en-GB" sz="2200" dirty="0"/>
              <a:t>Interpretation</a:t>
            </a:r>
          </a:p>
          <a:p>
            <a:pPr lvl="2" indent="-457200">
              <a:buFont typeface="Symbol" pitchFamily="2" charset="2"/>
              <a:buChar char="-"/>
            </a:pPr>
            <a:r>
              <a:rPr lang="en-GB" sz="2200" dirty="0"/>
              <a:t>Gap analysis</a:t>
            </a:r>
          </a:p>
          <a:p>
            <a:pPr lvl="2" indent="-457200">
              <a:buFont typeface="Symbol" pitchFamily="2" charset="2"/>
              <a:buChar char="-"/>
            </a:pPr>
            <a:r>
              <a:rPr lang="en-GB" sz="2200" dirty="0"/>
              <a:t>Compensating controls</a:t>
            </a:r>
          </a:p>
          <a:p>
            <a:pPr marL="457200" indent="-457200">
              <a:buFont typeface="+mj-lt"/>
              <a:buAutoNum type="arabicPeriod"/>
            </a:pPr>
            <a:endParaRPr lang="en-GB" sz="2000" dirty="0"/>
          </a:p>
          <a:p>
            <a:pPr marL="457200" indent="-457200">
              <a:buFont typeface="+mj-lt"/>
              <a:buAutoNum type="arabicPeriod"/>
            </a:pPr>
            <a:endParaRPr lang="en-GB" sz="2000" dirty="0"/>
          </a:p>
        </p:txBody>
      </p:sp>
      <p:sp>
        <p:nvSpPr>
          <p:cNvPr id="2" name="TextBox 1">
            <a:extLst>
              <a:ext uri="{FF2B5EF4-FFF2-40B4-BE49-F238E27FC236}">
                <a16:creationId xmlns:a16="http://schemas.microsoft.com/office/drawing/2014/main" id="{CF0FB9C8-213A-0A48-A623-AD6A8631C1BE}"/>
              </a:ext>
            </a:extLst>
          </p:cNvPr>
          <p:cNvSpPr txBox="1"/>
          <p:nvPr/>
        </p:nvSpPr>
        <p:spPr>
          <a:xfrm>
            <a:off x="18945" y="6447103"/>
            <a:ext cx="7226981" cy="369332"/>
          </a:xfrm>
          <a:prstGeom prst="rect">
            <a:avLst/>
          </a:prstGeom>
          <a:noFill/>
        </p:spPr>
        <p:txBody>
          <a:bodyPr wrap="square" rtlCol="0">
            <a:spAutoFit/>
          </a:bodyPr>
          <a:lstStyle/>
          <a:p>
            <a:r>
              <a:rPr lang="en-US" i="1" dirty="0"/>
              <a:t>* Includes activities of mappings, gap analysis and compensating controls</a:t>
            </a:r>
          </a:p>
        </p:txBody>
      </p:sp>
      <p:graphicFrame>
        <p:nvGraphicFramePr>
          <p:cNvPr id="20" name="Diagram 17">
            <a:extLst>
              <a:ext uri="{FF2B5EF4-FFF2-40B4-BE49-F238E27FC236}">
                <a16:creationId xmlns:a16="http://schemas.microsoft.com/office/drawing/2014/main" id="{D64AD720-F800-AE4C-A995-FA342CCF82AE}"/>
              </a:ext>
            </a:extLst>
          </p:cNvPr>
          <p:cNvGraphicFramePr/>
          <p:nvPr>
            <p:extLst>
              <p:ext uri="{D42A27DB-BD31-4B8C-83A1-F6EECF244321}">
                <p14:modId xmlns:p14="http://schemas.microsoft.com/office/powerpoint/2010/main" val="632706379"/>
              </p:ext>
            </p:extLst>
          </p:nvPr>
        </p:nvGraphicFramePr>
        <p:xfrm>
          <a:off x="6330461" y="2181795"/>
          <a:ext cx="6093299" cy="3800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Picture 10">
            <a:extLst>
              <a:ext uri="{FF2B5EF4-FFF2-40B4-BE49-F238E27FC236}">
                <a16:creationId xmlns:a16="http://schemas.microsoft.com/office/drawing/2014/main" id="{40B9A72B-B1CB-004F-A1E5-A55C2507B819}"/>
              </a:ext>
            </a:extLst>
          </p:cNvPr>
          <p:cNvPicPr>
            <a:picLocks noChangeAspect="1"/>
          </p:cNvPicPr>
          <p:nvPr/>
        </p:nvPicPr>
        <p:blipFill>
          <a:blip r:embed="rId7"/>
          <a:stretch>
            <a:fillRect/>
          </a:stretch>
        </p:blipFill>
        <p:spPr>
          <a:xfrm>
            <a:off x="8990218" y="1392475"/>
            <a:ext cx="861580" cy="671946"/>
          </a:xfrm>
          <a:prstGeom prst="rect">
            <a:avLst/>
          </a:prstGeom>
        </p:spPr>
      </p:pic>
      <p:sp>
        <p:nvSpPr>
          <p:cNvPr id="22" name="Down Arrow 11">
            <a:extLst>
              <a:ext uri="{FF2B5EF4-FFF2-40B4-BE49-F238E27FC236}">
                <a16:creationId xmlns:a16="http://schemas.microsoft.com/office/drawing/2014/main" id="{6B1A2388-5B95-7048-B919-24ACAEE58D43}"/>
              </a:ext>
            </a:extLst>
          </p:cNvPr>
          <p:cNvSpPr/>
          <p:nvPr/>
        </p:nvSpPr>
        <p:spPr>
          <a:xfrm>
            <a:off x="9204472" y="2449912"/>
            <a:ext cx="410736" cy="325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2">
            <a:extLst>
              <a:ext uri="{FF2B5EF4-FFF2-40B4-BE49-F238E27FC236}">
                <a16:creationId xmlns:a16="http://schemas.microsoft.com/office/drawing/2014/main" id="{A51C5960-2A4E-3444-A82A-7BFEEDF79B7B}"/>
              </a:ext>
            </a:extLst>
          </p:cNvPr>
          <p:cNvSpPr txBox="1"/>
          <p:nvPr/>
        </p:nvSpPr>
        <p:spPr>
          <a:xfrm>
            <a:off x="9993280" y="1422832"/>
            <a:ext cx="1254061" cy="584775"/>
          </a:xfrm>
          <a:prstGeom prst="rect">
            <a:avLst/>
          </a:prstGeom>
          <a:noFill/>
        </p:spPr>
        <p:txBody>
          <a:bodyPr wrap="none" rtlCol="0">
            <a:spAutoFit/>
          </a:bodyPr>
          <a:lstStyle/>
          <a:p>
            <a:pPr algn="ctr"/>
            <a:r>
              <a:rPr lang="en-US" sz="1600" dirty="0"/>
              <a:t>Cloud </a:t>
            </a:r>
            <a:br>
              <a:rPr lang="en-US" sz="1600" dirty="0"/>
            </a:br>
            <a:r>
              <a:rPr lang="en-US" sz="1600" dirty="0"/>
              <a:t>Stakeholders</a:t>
            </a:r>
          </a:p>
        </p:txBody>
      </p:sp>
      <p:sp>
        <p:nvSpPr>
          <p:cNvPr id="27" name="TextBox 15">
            <a:extLst>
              <a:ext uri="{FF2B5EF4-FFF2-40B4-BE49-F238E27FC236}">
                <a16:creationId xmlns:a16="http://schemas.microsoft.com/office/drawing/2014/main" id="{B1EBFB24-11F5-1842-9433-00085AC58142}"/>
              </a:ext>
            </a:extLst>
          </p:cNvPr>
          <p:cNvSpPr txBox="1"/>
          <p:nvPr/>
        </p:nvSpPr>
        <p:spPr>
          <a:xfrm>
            <a:off x="9851798" y="6060339"/>
            <a:ext cx="1396343" cy="584775"/>
          </a:xfrm>
          <a:prstGeom prst="rect">
            <a:avLst/>
          </a:prstGeom>
          <a:noFill/>
        </p:spPr>
        <p:txBody>
          <a:bodyPr wrap="none" rtlCol="0">
            <a:spAutoFit/>
          </a:bodyPr>
          <a:lstStyle/>
          <a:p>
            <a:pPr algn="ctr"/>
            <a:r>
              <a:rPr lang="en-US" sz="1600" dirty="0"/>
              <a:t>Requirements </a:t>
            </a:r>
          </a:p>
          <a:p>
            <a:pPr algn="ctr"/>
            <a:r>
              <a:rPr lang="en-US" sz="1600" dirty="0"/>
              <a:t>Repository</a:t>
            </a:r>
          </a:p>
        </p:txBody>
      </p:sp>
      <p:sp>
        <p:nvSpPr>
          <p:cNvPr id="28" name="Can 23">
            <a:extLst>
              <a:ext uri="{FF2B5EF4-FFF2-40B4-BE49-F238E27FC236}">
                <a16:creationId xmlns:a16="http://schemas.microsoft.com/office/drawing/2014/main" id="{2820979E-319C-F441-90F7-DF81EDD117F6}"/>
              </a:ext>
            </a:extLst>
          </p:cNvPr>
          <p:cNvSpPr/>
          <p:nvPr/>
        </p:nvSpPr>
        <p:spPr>
          <a:xfrm>
            <a:off x="8993513" y="6435412"/>
            <a:ext cx="832654" cy="347178"/>
          </a:xfrm>
          <a:prstGeom prst="can">
            <a:avLst>
              <a:gd name="adj" fmla="val 5000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24">
            <a:extLst>
              <a:ext uri="{FF2B5EF4-FFF2-40B4-BE49-F238E27FC236}">
                <a16:creationId xmlns:a16="http://schemas.microsoft.com/office/drawing/2014/main" id="{04E93421-B032-A446-B9D1-19CC70C7EB91}"/>
              </a:ext>
            </a:extLst>
          </p:cNvPr>
          <p:cNvSpPr/>
          <p:nvPr/>
        </p:nvSpPr>
        <p:spPr>
          <a:xfrm>
            <a:off x="8993513" y="6179138"/>
            <a:ext cx="832654" cy="347178"/>
          </a:xfrm>
          <a:prstGeom prst="can">
            <a:avLst>
              <a:gd name="adj" fmla="val 5000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n 25">
            <a:extLst>
              <a:ext uri="{FF2B5EF4-FFF2-40B4-BE49-F238E27FC236}">
                <a16:creationId xmlns:a16="http://schemas.microsoft.com/office/drawing/2014/main" id="{4F923D24-A3A9-004F-8206-C7B79A7B0956}"/>
              </a:ext>
            </a:extLst>
          </p:cNvPr>
          <p:cNvSpPr/>
          <p:nvPr/>
        </p:nvSpPr>
        <p:spPr>
          <a:xfrm>
            <a:off x="8993513" y="5922864"/>
            <a:ext cx="832654" cy="347178"/>
          </a:xfrm>
          <a:prstGeom prst="can">
            <a:avLst>
              <a:gd name="adj" fmla="val 5000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29">
            <a:extLst>
              <a:ext uri="{FF2B5EF4-FFF2-40B4-BE49-F238E27FC236}">
                <a16:creationId xmlns:a16="http://schemas.microsoft.com/office/drawing/2014/main" id="{B1BA327B-115A-C24A-89B6-34E1CFD3D1DC}"/>
              </a:ext>
            </a:extLst>
          </p:cNvPr>
          <p:cNvSpPr/>
          <p:nvPr/>
        </p:nvSpPr>
        <p:spPr>
          <a:xfrm>
            <a:off x="9180926" y="5471918"/>
            <a:ext cx="410736" cy="325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0">
            <a:extLst>
              <a:ext uri="{FF2B5EF4-FFF2-40B4-BE49-F238E27FC236}">
                <a16:creationId xmlns:a16="http://schemas.microsoft.com/office/drawing/2014/main" id="{5F7F355C-BE4A-8E4E-B5F8-5D10D6E708F7}"/>
              </a:ext>
            </a:extLst>
          </p:cNvPr>
          <p:cNvSpPr txBox="1"/>
          <p:nvPr/>
        </p:nvSpPr>
        <p:spPr>
          <a:xfrm>
            <a:off x="9069843" y="2048704"/>
            <a:ext cx="691215" cy="369332"/>
          </a:xfrm>
          <a:prstGeom prst="rect">
            <a:avLst/>
          </a:prstGeom>
          <a:noFill/>
        </p:spPr>
        <p:txBody>
          <a:bodyPr wrap="none" rtlCol="0">
            <a:spAutoFit/>
          </a:bodyPr>
          <a:lstStyle/>
          <a:p>
            <a:r>
              <a:rPr lang="en-US" b="1" dirty="0"/>
              <a:t>input</a:t>
            </a:r>
          </a:p>
        </p:txBody>
      </p:sp>
      <p:sp>
        <p:nvSpPr>
          <p:cNvPr id="36" name="TextBox 31">
            <a:extLst>
              <a:ext uri="{FF2B5EF4-FFF2-40B4-BE49-F238E27FC236}">
                <a16:creationId xmlns:a16="http://schemas.microsoft.com/office/drawing/2014/main" id="{9ACC3A14-D575-1340-998C-8BBF4AC92F33}"/>
              </a:ext>
            </a:extLst>
          </p:cNvPr>
          <p:cNvSpPr txBox="1"/>
          <p:nvPr/>
        </p:nvSpPr>
        <p:spPr>
          <a:xfrm>
            <a:off x="8990494" y="5036347"/>
            <a:ext cx="838691" cy="369332"/>
          </a:xfrm>
          <a:prstGeom prst="rect">
            <a:avLst/>
          </a:prstGeom>
          <a:noFill/>
        </p:spPr>
        <p:txBody>
          <a:bodyPr wrap="none" rtlCol="0">
            <a:spAutoFit/>
          </a:bodyPr>
          <a:lstStyle/>
          <a:p>
            <a:r>
              <a:rPr lang="en-US" b="1" dirty="0"/>
              <a:t>output</a:t>
            </a:r>
          </a:p>
        </p:txBody>
      </p:sp>
    </p:spTree>
    <p:extLst>
      <p:ext uri="{BB962C8B-B14F-4D97-AF65-F5344CB8AC3E}">
        <p14:creationId xmlns:p14="http://schemas.microsoft.com/office/powerpoint/2010/main" val="3674791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21B50671-B2CE-7745-BB4F-68C2C8383417}"/>
              </a:ext>
            </a:extLst>
          </p:cNvPr>
          <p:cNvSpPr txBox="1">
            <a:spLocks/>
          </p:cNvSpPr>
          <p:nvPr/>
        </p:nvSpPr>
        <p:spPr>
          <a:xfrm>
            <a:off x="333376" y="93600"/>
            <a:ext cx="9479928" cy="939600"/>
          </a:xfrm>
          <a:prstGeom prst="rect">
            <a:avLst/>
          </a:prstGeom>
        </p:spPr>
        <p:txBody>
          <a:bodyPr vert="horz" lIns="0" tIns="45720" rIns="91440" bIns="45720" rtlCol="0" anchor="b">
            <a:normAutofit/>
          </a:bodyPr>
          <a:lstStyle>
            <a:lvl1pPr algn="ctr" defTabSz="914400" rtl="0" eaLnBrk="1" latinLnBrk="0" hangingPunct="1">
              <a:lnSpc>
                <a:spcPct val="90000"/>
              </a:lnSpc>
              <a:spcBef>
                <a:spcPct val="0"/>
              </a:spcBef>
              <a:buNone/>
              <a:defRPr lang="de-DE" sz="6000" b="1" kern="1200">
                <a:solidFill>
                  <a:schemeClr val="tx1"/>
                </a:solidFill>
                <a:latin typeface="+mj-lt"/>
                <a:ea typeface="+mj-ea"/>
                <a:cs typeface="+mj-cs"/>
              </a:defRPr>
            </a:lvl1pPr>
          </a:lstStyle>
          <a:p>
            <a:pPr algn="l"/>
            <a:r>
              <a:rPr lang="en-GB" sz="2800" dirty="0"/>
              <a:t>MPRF – Stakeholders Engagement</a:t>
            </a:r>
            <a:br>
              <a:rPr lang="en-GB" sz="2800" dirty="0"/>
            </a:br>
            <a:r>
              <a:rPr lang="en-GB" sz="2800" b="0" dirty="0"/>
              <a:t>Comparison Results Validation</a:t>
            </a:r>
            <a:endParaRPr lang="en-US" sz="2800" dirty="0"/>
          </a:p>
        </p:txBody>
      </p:sp>
      <p:sp>
        <p:nvSpPr>
          <p:cNvPr id="19" name="TextBox 18">
            <a:extLst>
              <a:ext uri="{FF2B5EF4-FFF2-40B4-BE49-F238E27FC236}">
                <a16:creationId xmlns:a16="http://schemas.microsoft.com/office/drawing/2014/main" id="{AAFB0921-A1E4-E64E-ABC2-83B6DD412A12}"/>
              </a:ext>
            </a:extLst>
          </p:cNvPr>
          <p:cNvSpPr txBox="1"/>
          <p:nvPr/>
        </p:nvSpPr>
        <p:spPr>
          <a:xfrm>
            <a:off x="403410" y="1335695"/>
            <a:ext cx="8017109" cy="5293757"/>
          </a:xfrm>
          <a:prstGeom prst="rect">
            <a:avLst/>
          </a:prstGeom>
          <a:noFill/>
        </p:spPr>
        <p:txBody>
          <a:bodyPr wrap="square" rtlCol="0">
            <a:spAutoFit/>
          </a:bodyPr>
          <a:lstStyle/>
          <a:p>
            <a:pPr>
              <a:spcAft>
                <a:spcPts val="600"/>
              </a:spcAft>
            </a:pPr>
            <a:r>
              <a:rPr lang="en-GB" sz="2400" b="1" dirty="0"/>
              <a:t>Scheme/standard owners</a:t>
            </a:r>
          </a:p>
          <a:p>
            <a:pPr marL="457200" indent="-457200">
              <a:spcAft>
                <a:spcPts val="600"/>
              </a:spcAft>
              <a:buFont typeface="Arial" panose="020B0604020202020204" pitchFamily="34" charset="0"/>
              <a:buChar char="•"/>
            </a:pPr>
            <a:r>
              <a:rPr lang="en-GB" sz="2400" dirty="0"/>
              <a:t>Collaborate with other stakeholders to validate for soundness the comparison results</a:t>
            </a:r>
          </a:p>
          <a:p>
            <a:pPr marL="457200" indent="-457200">
              <a:buFont typeface="Arial" panose="020B0604020202020204" pitchFamily="34" charset="0"/>
              <a:buChar char="•"/>
            </a:pPr>
            <a:r>
              <a:rPr lang="en-GB" sz="2400" dirty="0"/>
              <a:t>Engage in the establishment of mutual agreements &amp; recognition of semantic differences between the compared schemes/standards</a:t>
            </a:r>
          </a:p>
          <a:p>
            <a:endParaRPr lang="en-GB" sz="2400" dirty="0"/>
          </a:p>
          <a:p>
            <a:r>
              <a:rPr lang="en-GB" sz="2400" b="1" dirty="0"/>
              <a:t>Auditors</a:t>
            </a:r>
          </a:p>
          <a:p>
            <a:pPr marL="457200" indent="-457200">
              <a:buFont typeface="Arial" panose="020B0604020202020204" pitchFamily="34" charset="0"/>
              <a:buChar char="•"/>
            </a:pPr>
            <a:r>
              <a:rPr lang="en-GB" sz="2400" dirty="0"/>
              <a:t>Ensures &amp; verify that the output may be used in the audit</a:t>
            </a:r>
          </a:p>
          <a:p>
            <a:pPr marL="914400" lvl="1" indent="-457200">
              <a:buFont typeface="Symbol" pitchFamily="2" charset="2"/>
              <a:buChar char="-"/>
            </a:pPr>
            <a:r>
              <a:rPr lang="en-GB" sz="2200" dirty="0"/>
              <a:t>Mutual recognition is achieved</a:t>
            </a:r>
          </a:p>
          <a:p>
            <a:pPr marL="914400" lvl="1" indent="-457200">
              <a:buFont typeface="Symbol" pitchFamily="2" charset="2"/>
              <a:buChar char="-"/>
            </a:pPr>
            <a:r>
              <a:rPr lang="en-GB" sz="2200" dirty="0"/>
              <a:t>There are no gaps left</a:t>
            </a:r>
          </a:p>
          <a:p>
            <a:pPr marL="914400" lvl="1" indent="-457200">
              <a:buFont typeface="Symbol" pitchFamily="2" charset="2"/>
              <a:buChar char="-"/>
            </a:pPr>
            <a:r>
              <a:rPr lang="en-GB" sz="2200" dirty="0"/>
              <a:t>Compensating controls are fit for purpose</a:t>
            </a:r>
          </a:p>
          <a:p>
            <a:pPr marL="457200" indent="-457200">
              <a:buFont typeface="Symbol" pitchFamily="2" charset="2"/>
              <a:buChar char="-"/>
            </a:pPr>
            <a:endParaRPr lang="en-GB" sz="2200" dirty="0"/>
          </a:p>
          <a:p>
            <a:pPr marL="457200" indent="-457200">
              <a:buFont typeface="+mj-lt"/>
              <a:buAutoNum type="arabicPeriod"/>
            </a:pPr>
            <a:endParaRPr lang="en-GB" sz="2000" dirty="0"/>
          </a:p>
        </p:txBody>
      </p:sp>
      <p:graphicFrame>
        <p:nvGraphicFramePr>
          <p:cNvPr id="15" name="Diagram 17">
            <a:extLst>
              <a:ext uri="{FF2B5EF4-FFF2-40B4-BE49-F238E27FC236}">
                <a16:creationId xmlns:a16="http://schemas.microsoft.com/office/drawing/2014/main" id="{9F8A967E-8E68-3446-9EC4-3AD801FD0BCB}"/>
              </a:ext>
            </a:extLst>
          </p:cNvPr>
          <p:cNvGraphicFramePr/>
          <p:nvPr>
            <p:extLst>
              <p:ext uri="{D42A27DB-BD31-4B8C-83A1-F6EECF244321}">
                <p14:modId xmlns:p14="http://schemas.microsoft.com/office/powerpoint/2010/main" val="4215672563"/>
              </p:ext>
            </p:extLst>
          </p:nvPr>
        </p:nvGraphicFramePr>
        <p:xfrm>
          <a:off x="6330461" y="2181795"/>
          <a:ext cx="6093299" cy="3800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0">
            <a:extLst>
              <a:ext uri="{FF2B5EF4-FFF2-40B4-BE49-F238E27FC236}">
                <a16:creationId xmlns:a16="http://schemas.microsoft.com/office/drawing/2014/main" id="{328A6AB2-2CF0-8C4C-BD12-154523A977EF}"/>
              </a:ext>
            </a:extLst>
          </p:cNvPr>
          <p:cNvPicPr>
            <a:picLocks noChangeAspect="1"/>
          </p:cNvPicPr>
          <p:nvPr/>
        </p:nvPicPr>
        <p:blipFill>
          <a:blip r:embed="rId8"/>
          <a:stretch>
            <a:fillRect/>
          </a:stretch>
        </p:blipFill>
        <p:spPr>
          <a:xfrm>
            <a:off x="8990218" y="1392475"/>
            <a:ext cx="861580" cy="671946"/>
          </a:xfrm>
          <a:prstGeom prst="rect">
            <a:avLst/>
          </a:prstGeom>
        </p:spPr>
      </p:pic>
      <p:sp>
        <p:nvSpPr>
          <p:cNvPr id="21" name="Down Arrow 11">
            <a:extLst>
              <a:ext uri="{FF2B5EF4-FFF2-40B4-BE49-F238E27FC236}">
                <a16:creationId xmlns:a16="http://schemas.microsoft.com/office/drawing/2014/main" id="{C15E40EE-926F-8947-9E04-8D7B94C94969}"/>
              </a:ext>
            </a:extLst>
          </p:cNvPr>
          <p:cNvSpPr/>
          <p:nvPr/>
        </p:nvSpPr>
        <p:spPr>
          <a:xfrm>
            <a:off x="9204472" y="2449912"/>
            <a:ext cx="410736" cy="325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2">
            <a:extLst>
              <a:ext uri="{FF2B5EF4-FFF2-40B4-BE49-F238E27FC236}">
                <a16:creationId xmlns:a16="http://schemas.microsoft.com/office/drawing/2014/main" id="{A813C266-4FA5-9642-9576-934F39CEC721}"/>
              </a:ext>
            </a:extLst>
          </p:cNvPr>
          <p:cNvSpPr txBox="1"/>
          <p:nvPr/>
        </p:nvSpPr>
        <p:spPr>
          <a:xfrm>
            <a:off x="9993280" y="1422832"/>
            <a:ext cx="1254061" cy="584775"/>
          </a:xfrm>
          <a:prstGeom prst="rect">
            <a:avLst/>
          </a:prstGeom>
          <a:noFill/>
        </p:spPr>
        <p:txBody>
          <a:bodyPr wrap="none" rtlCol="0">
            <a:spAutoFit/>
          </a:bodyPr>
          <a:lstStyle/>
          <a:p>
            <a:pPr algn="ctr"/>
            <a:r>
              <a:rPr lang="en-US" sz="1600" dirty="0"/>
              <a:t>Cloud </a:t>
            </a:r>
            <a:br>
              <a:rPr lang="en-US" sz="1600" dirty="0"/>
            </a:br>
            <a:r>
              <a:rPr lang="en-US" sz="1600" dirty="0"/>
              <a:t>Stakeholders</a:t>
            </a:r>
          </a:p>
        </p:txBody>
      </p:sp>
      <p:sp>
        <p:nvSpPr>
          <p:cNvPr id="23" name="TextBox 15">
            <a:extLst>
              <a:ext uri="{FF2B5EF4-FFF2-40B4-BE49-F238E27FC236}">
                <a16:creationId xmlns:a16="http://schemas.microsoft.com/office/drawing/2014/main" id="{3E4499D4-1B6E-5E41-BE50-6DAB2C0508DF}"/>
              </a:ext>
            </a:extLst>
          </p:cNvPr>
          <p:cNvSpPr txBox="1"/>
          <p:nvPr/>
        </p:nvSpPr>
        <p:spPr>
          <a:xfrm>
            <a:off x="9851798" y="6060339"/>
            <a:ext cx="1396343" cy="584775"/>
          </a:xfrm>
          <a:prstGeom prst="rect">
            <a:avLst/>
          </a:prstGeom>
          <a:noFill/>
        </p:spPr>
        <p:txBody>
          <a:bodyPr wrap="none" rtlCol="0">
            <a:spAutoFit/>
          </a:bodyPr>
          <a:lstStyle/>
          <a:p>
            <a:pPr algn="ctr"/>
            <a:r>
              <a:rPr lang="en-US" sz="1600" dirty="0"/>
              <a:t>Requirements </a:t>
            </a:r>
          </a:p>
          <a:p>
            <a:pPr algn="ctr"/>
            <a:r>
              <a:rPr lang="en-US" sz="1600" dirty="0"/>
              <a:t>Repository</a:t>
            </a:r>
          </a:p>
        </p:txBody>
      </p:sp>
      <p:sp>
        <p:nvSpPr>
          <p:cNvPr id="27" name="Can 23">
            <a:extLst>
              <a:ext uri="{FF2B5EF4-FFF2-40B4-BE49-F238E27FC236}">
                <a16:creationId xmlns:a16="http://schemas.microsoft.com/office/drawing/2014/main" id="{E32CA25A-A1B9-7244-A54D-22EC86749C82}"/>
              </a:ext>
            </a:extLst>
          </p:cNvPr>
          <p:cNvSpPr/>
          <p:nvPr/>
        </p:nvSpPr>
        <p:spPr>
          <a:xfrm>
            <a:off x="8993513" y="6435412"/>
            <a:ext cx="832654" cy="347178"/>
          </a:xfrm>
          <a:prstGeom prst="can">
            <a:avLst>
              <a:gd name="adj" fmla="val 5000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24">
            <a:extLst>
              <a:ext uri="{FF2B5EF4-FFF2-40B4-BE49-F238E27FC236}">
                <a16:creationId xmlns:a16="http://schemas.microsoft.com/office/drawing/2014/main" id="{BB289A77-81D1-224E-8BAE-9E82EB486F7C}"/>
              </a:ext>
            </a:extLst>
          </p:cNvPr>
          <p:cNvSpPr/>
          <p:nvPr/>
        </p:nvSpPr>
        <p:spPr>
          <a:xfrm>
            <a:off x="8993513" y="6179138"/>
            <a:ext cx="832654" cy="347178"/>
          </a:xfrm>
          <a:prstGeom prst="can">
            <a:avLst>
              <a:gd name="adj" fmla="val 5000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25">
            <a:extLst>
              <a:ext uri="{FF2B5EF4-FFF2-40B4-BE49-F238E27FC236}">
                <a16:creationId xmlns:a16="http://schemas.microsoft.com/office/drawing/2014/main" id="{A3775F57-38CB-2640-9E2C-19CA564A55AE}"/>
              </a:ext>
            </a:extLst>
          </p:cNvPr>
          <p:cNvSpPr/>
          <p:nvPr/>
        </p:nvSpPr>
        <p:spPr>
          <a:xfrm>
            <a:off x="8993513" y="5922864"/>
            <a:ext cx="832654" cy="347178"/>
          </a:xfrm>
          <a:prstGeom prst="can">
            <a:avLst>
              <a:gd name="adj" fmla="val 5000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29">
            <a:extLst>
              <a:ext uri="{FF2B5EF4-FFF2-40B4-BE49-F238E27FC236}">
                <a16:creationId xmlns:a16="http://schemas.microsoft.com/office/drawing/2014/main" id="{0BE35995-7C6F-8F42-9043-0DA8B317A306}"/>
              </a:ext>
            </a:extLst>
          </p:cNvPr>
          <p:cNvSpPr/>
          <p:nvPr/>
        </p:nvSpPr>
        <p:spPr>
          <a:xfrm>
            <a:off x="9180926" y="5471918"/>
            <a:ext cx="410736" cy="325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0">
            <a:extLst>
              <a:ext uri="{FF2B5EF4-FFF2-40B4-BE49-F238E27FC236}">
                <a16:creationId xmlns:a16="http://schemas.microsoft.com/office/drawing/2014/main" id="{BBAA4539-C534-1440-98A8-A6828FDDDBEE}"/>
              </a:ext>
            </a:extLst>
          </p:cNvPr>
          <p:cNvSpPr txBox="1"/>
          <p:nvPr/>
        </p:nvSpPr>
        <p:spPr>
          <a:xfrm>
            <a:off x="9069843" y="2048704"/>
            <a:ext cx="691215" cy="369332"/>
          </a:xfrm>
          <a:prstGeom prst="rect">
            <a:avLst/>
          </a:prstGeom>
          <a:noFill/>
        </p:spPr>
        <p:txBody>
          <a:bodyPr wrap="none" rtlCol="0">
            <a:spAutoFit/>
          </a:bodyPr>
          <a:lstStyle/>
          <a:p>
            <a:r>
              <a:rPr lang="en-US" b="1" dirty="0"/>
              <a:t>input</a:t>
            </a:r>
          </a:p>
        </p:txBody>
      </p:sp>
      <p:sp>
        <p:nvSpPr>
          <p:cNvPr id="35" name="TextBox 31">
            <a:extLst>
              <a:ext uri="{FF2B5EF4-FFF2-40B4-BE49-F238E27FC236}">
                <a16:creationId xmlns:a16="http://schemas.microsoft.com/office/drawing/2014/main" id="{24F801FC-7848-EE44-AFCB-F7304804F970}"/>
              </a:ext>
            </a:extLst>
          </p:cNvPr>
          <p:cNvSpPr txBox="1"/>
          <p:nvPr/>
        </p:nvSpPr>
        <p:spPr>
          <a:xfrm>
            <a:off x="8990494" y="5036347"/>
            <a:ext cx="838691" cy="369332"/>
          </a:xfrm>
          <a:prstGeom prst="rect">
            <a:avLst/>
          </a:prstGeom>
          <a:noFill/>
        </p:spPr>
        <p:txBody>
          <a:bodyPr wrap="none" rtlCol="0">
            <a:spAutoFit/>
          </a:bodyPr>
          <a:lstStyle/>
          <a:p>
            <a:r>
              <a:rPr lang="en-US" b="1" dirty="0"/>
              <a:t>output</a:t>
            </a:r>
          </a:p>
        </p:txBody>
      </p:sp>
      <p:sp>
        <p:nvSpPr>
          <p:cNvPr id="16" name="Fußzeilenplatzhalter 7">
            <a:extLst>
              <a:ext uri="{FF2B5EF4-FFF2-40B4-BE49-F238E27FC236}">
                <a16:creationId xmlns:a16="http://schemas.microsoft.com/office/drawing/2014/main" id="{1C092519-840E-2F43-BBA7-B6541DF232FC}"/>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18" name="Datumsplatzhalter 6">
            <a:extLst>
              <a:ext uri="{FF2B5EF4-FFF2-40B4-BE49-F238E27FC236}">
                <a16:creationId xmlns:a16="http://schemas.microsoft.com/office/drawing/2014/main" id="{3B804F97-781A-A544-89D2-103F3B7DCEDC}"/>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1861414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AED2BA5-0613-E549-86B0-CD4E48C0A862}"/>
              </a:ext>
            </a:extLst>
          </p:cNvPr>
          <p:cNvSpPr txBox="1">
            <a:spLocks/>
          </p:cNvSpPr>
          <p:nvPr/>
        </p:nvSpPr>
        <p:spPr>
          <a:xfrm>
            <a:off x="333376" y="93600"/>
            <a:ext cx="9479928" cy="939600"/>
          </a:xfrm>
          <a:prstGeom prst="rect">
            <a:avLst/>
          </a:prstGeom>
        </p:spPr>
        <p:txBody>
          <a:bodyPr vert="horz" lIns="0" tIns="45720" rIns="91440" bIns="45720" rtlCol="0" anchor="b">
            <a:normAutofit/>
          </a:bodyPr>
          <a:lstStyle>
            <a:lvl1pPr algn="ctr" defTabSz="914400" rtl="0" eaLnBrk="1" latinLnBrk="0" hangingPunct="1">
              <a:lnSpc>
                <a:spcPct val="90000"/>
              </a:lnSpc>
              <a:spcBef>
                <a:spcPct val="0"/>
              </a:spcBef>
              <a:buNone/>
              <a:defRPr lang="de-DE" sz="6000" b="1" kern="1200">
                <a:solidFill>
                  <a:schemeClr val="tx1"/>
                </a:solidFill>
                <a:latin typeface="+mj-lt"/>
                <a:ea typeface="+mj-ea"/>
                <a:cs typeface="+mj-cs"/>
              </a:defRPr>
            </a:lvl1pPr>
          </a:lstStyle>
          <a:p>
            <a:pPr algn="l"/>
            <a:r>
              <a:rPr lang="en-GB" sz="2800" dirty="0"/>
              <a:t>MPRF – Stakeholders Engagement</a:t>
            </a:r>
            <a:br>
              <a:rPr lang="en-GB" sz="2800" dirty="0"/>
            </a:br>
            <a:r>
              <a:rPr lang="en-GB" sz="2800" b="0" dirty="0"/>
              <a:t>Requirements Repository</a:t>
            </a:r>
            <a:endParaRPr lang="en-US" sz="2800" dirty="0"/>
          </a:p>
        </p:txBody>
      </p:sp>
      <p:sp>
        <p:nvSpPr>
          <p:cNvPr id="19" name="TextBox 18">
            <a:extLst>
              <a:ext uri="{FF2B5EF4-FFF2-40B4-BE49-F238E27FC236}">
                <a16:creationId xmlns:a16="http://schemas.microsoft.com/office/drawing/2014/main" id="{CC2BBD94-23B4-204F-B7AF-D81AE534DC8F}"/>
              </a:ext>
            </a:extLst>
          </p:cNvPr>
          <p:cNvSpPr txBox="1"/>
          <p:nvPr/>
        </p:nvSpPr>
        <p:spPr>
          <a:xfrm>
            <a:off x="403411" y="1335695"/>
            <a:ext cx="7303676" cy="5124480"/>
          </a:xfrm>
          <a:prstGeom prst="rect">
            <a:avLst/>
          </a:prstGeom>
          <a:noFill/>
        </p:spPr>
        <p:txBody>
          <a:bodyPr wrap="square" rtlCol="0">
            <a:spAutoFit/>
          </a:bodyPr>
          <a:lstStyle/>
          <a:p>
            <a:pPr>
              <a:spcAft>
                <a:spcPts val="600"/>
              </a:spcAft>
            </a:pPr>
            <a:r>
              <a:rPr lang="en-GB" sz="2400" b="1" dirty="0"/>
              <a:t>Scheme/standard owners</a:t>
            </a:r>
          </a:p>
          <a:p>
            <a:pPr marL="457200" indent="-457200">
              <a:spcAft>
                <a:spcPts val="600"/>
              </a:spcAft>
              <a:buFont typeface="Arial" panose="020B0604020202020204" pitchFamily="34" charset="0"/>
              <a:buChar char="•"/>
            </a:pPr>
            <a:r>
              <a:rPr lang="en-GB" sz="2400" dirty="0"/>
              <a:t>Granted access to the MPRF requirements &amp; standards in the repository</a:t>
            </a:r>
          </a:p>
          <a:p>
            <a:pPr marL="457200" indent="-457200">
              <a:spcAft>
                <a:spcPts val="600"/>
              </a:spcAft>
              <a:buFont typeface="Arial" panose="020B0604020202020204" pitchFamily="34" charset="0"/>
              <a:buChar char="•"/>
            </a:pPr>
            <a:r>
              <a:rPr lang="en-GB" sz="2400" dirty="0"/>
              <a:t>Enabled to keep track of differences between standards and their evolution</a:t>
            </a:r>
          </a:p>
          <a:p>
            <a:pPr marL="457200" indent="-457200">
              <a:buFont typeface="Arial" panose="020B0604020202020204" pitchFamily="34" charset="0"/>
              <a:buChar char="•"/>
            </a:pPr>
            <a:r>
              <a:rPr lang="en-GB" sz="2400" dirty="0"/>
              <a:t>Opportunity for regular review, identification of potentially missing requirements and updates  </a:t>
            </a:r>
          </a:p>
          <a:p>
            <a:endParaRPr lang="en-GB" sz="2400" dirty="0"/>
          </a:p>
          <a:p>
            <a:r>
              <a:rPr lang="en-GB" sz="2400" b="1" dirty="0"/>
              <a:t>Auditors</a:t>
            </a:r>
          </a:p>
          <a:p>
            <a:pPr marL="457200" indent="-457200">
              <a:buFont typeface="Arial" panose="020B0604020202020204" pitchFamily="34" charset="0"/>
              <a:buChar char="•"/>
            </a:pPr>
            <a:r>
              <a:rPr lang="en-GB" sz="2400" dirty="0"/>
              <a:t>Granted access to the MPRF requirements repository</a:t>
            </a:r>
          </a:p>
          <a:p>
            <a:pPr marL="457200" indent="-457200">
              <a:buFont typeface="Arial" panose="020B0604020202020204" pitchFamily="34" charset="0"/>
              <a:buChar char="•"/>
            </a:pPr>
            <a:r>
              <a:rPr lang="en-GB" sz="2400" dirty="0"/>
              <a:t>Main source of information used by auditors</a:t>
            </a:r>
          </a:p>
          <a:p>
            <a:pPr marL="457200" indent="-457200">
              <a:buFont typeface="Arial" panose="020B0604020202020204" pitchFamily="34" charset="0"/>
              <a:buChar char="•"/>
            </a:pPr>
            <a:r>
              <a:rPr lang="en-GB" sz="2400" dirty="0"/>
              <a:t>Opportunity to learn &amp; track different standards</a:t>
            </a:r>
          </a:p>
          <a:p>
            <a:pPr marL="457200" indent="-457200">
              <a:buFont typeface="Arial" panose="020B0604020202020204" pitchFamily="34" charset="0"/>
              <a:buChar char="•"/>
            </a:pPr>
            <a:r>
              <a:rPr lang="en-GB" sz="2400" dirty="0"/>
              <a:t>Opportunity to provide feedback</a:t>
            </a:r>
          </a:p>
        </p:txBody>
      </p:sp>
      <p:graphicFrame>
        <p:nvGraphicFramePr>
          <p:cNvPr id="36" name="Diagram 17">
            <a:extLst>
              <a:ext uri="{FF2B5EF4-FFF2-40B4-BE49-F238E27FC236}">
                <a16:creationId xmlns:a16="http://schemas.microsoft.com/office/drawing/2014/main" id="{8CE97527-F3A3-AF42-8F48-16A518FAC1F0}"/>
              </a:ext>
            </a:extLst>
          </p:cNvPr>
          <p:cNvGraphicFramePr/>
          <p:nvPr>
            <p:extLst>
              <p:ext uri="{D42A27DB-BD31-4B8C-83A1-F6EECF244321}">
                <p14:modId xmlns:p14="http://schemas.microsoft.com/office/powerpoint/2010/main" val="3609623889"/>
              </p:ext>
            </p:extLst>
          </p:nvPr>
        </p:nvGraphicFramePr>
        <p:xfrm>
          <a:off x="6330461" y="2181795"/>
          <a:ext cx="6093299" cy="3800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7" name="Picture 10">
            <a:extLst>
              <a:ext uri="{FF2B5EF4-FFF2-40B4-BE49-F238E27FC236}">
                <a16:creationId xmlns:a16="http://schemas.microsoft.com/office/drawing/2014/main" id="{4F2D1C33-E4B8-874D-9D8E-D603CE58F060}"/>
              </a:ext>
            </a:extLst>
          </p:cNvPr>
          <p:cNvPicPr>
            <a:picLocks noChangeAspect="1"/>
          </p:cNvPicPr>
          <p:nvPr/>
        </p:nvPicPr>
        <p:blipFill>
          <a:blip r:embed="rId8"/>
          <a:stretch>
            <a:fillRect/>
          </a:stretch>
        </p:blipFill>
        <p:spPr>
          <a:xfrm>
            <a:off x="8990218" y="1392475"/>
            <a:ext cx="861580" cy="671946"/>
          </a:xfrm>
          <a:prstGeom prst="rect">
            <a:avLst/>
          </a:prstGeom>
        </p:spPr>
      </p:pic>
      <p:sp>
        <p:nvSpPr>
          <p:cNvPr id="38" name="Down Arrow 11">
            <a:extLst>
              <a:ext uri="{FF2B5EF4-FFF2-40B4-BE49-F238E27FC236}">
                <a16:creationId xmlns:a16="http://schemas.microsoft.com/office/drawing/2014/main" id="{8D79BD55-29FD-6748-9900-077C302DB1ED}"/>
              </a:ext>
            </a:extLst>
          </p:cNvPr>
          <p:cNvSpPr/>
          <p:nvPr/>
        </p:nvSpPr>
        <p:spPr>
          <a:xfrm>
            <a:off x="9204472" y="2449912"/>
            <a:ext cx="410736" cy="325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12">
            <a:extLst>
              <a:ext uri="{FF2B5EF4-FFF2-40B4-BE49-F238E27FC236}">
                <a16:creationId xmlns:a16="http://schemas.microsoft.com/office/drawing/2014/main" id="{BD7A7ACC-B9FC-864C-A766-247E72EC56C2}"/>
              </a:ext>
            </a:extLst>
          </p:cNvPr>
          <p:cNvSpPr txBox="1"/>
          <p:nvPr/>
        </p:nvSpPr>
        <p:spPr>
          <a:xfrm>
            <a:off x="9993280" y="1422832"/>
            <a:ext cx="1254061" cy="584775"/>
          </a:xfrm>
          <a:prstGeom prst="rect">
            <a:avLst/>
          </a:prstGeom>
          <a:noFill/>
        </p:spPr>
        <p:txBody>
          <a:bodyPr wrap="none" rtlCol="0">
            <a:spAutoFit/>
          </a:bodyPr>
          <a:lstStyle/>
          <a:p>
            <a:pPr algn="ctr"/>
            <a:r>
              <a:rPr lang="en-US" sz="1600" dirty="0"/>
              <a:t>Cloud </a:t>
            </a:r>
            <a:br>
              <a:rPr lang="en-US" sz="1600" dirty="0"/>
            </a:br>
            <a:r>
              <a:rPr lang="en-US" sz="1600" dirty="0"/>
              <a:t>Stakeholders</a:t>
            </a:r>
          </a:p>
        </p:txBody>
      </p:sp>
      <p:sp>
        <p:nvSpPr>
          <p:cNvPr id="40" name="TextBox 15">
            <a:extLst>
              <a:ext uri="{FF2B5EF4-FFF2-40B4-BE49-F238E27FC236}">
                <a16:creationId xmlns:a16="http://schemas.microsoft.com/office/drawing/2014/main" id="{E9F2FCF0-CAC2-0C47-988A-534468C681F5}"/>
              </a:ext>
            </a:extLst>
          </p:cNvPr>
          <p:cNvSpPr txBox="1"/>
          <p:nvPr/>
        </p:nvSpPr>
        <p:spPr>
          <a:xfrm>
            <a:off x="9851798" y="6060339"/>
            <a:ext cx="1396343" cy="584775"/>
          </a:xfrm>
          <a:prstGeom prst="rect">
            <a:avLst/>
          </a:prstGeom>
          <a:noFill/>
        </p:spPr>
        <p:txBody>
          <a:bodyPr wrap="none" rtlCol="0">
            <a:spAutoFit/>
          </a:bodyPr>
          <a:lstStyle/>
          <a:p>
            <a:pPr algn="ctr"/>
            <a:r>
              <a:rPr lang="en-US" sz="1600" dirty="0"/>
              <a:t>Requirements </a:t>
            </a:r>
          </a:p>
          <a:p>
            <a:pPr algn="ctr"/>
            <a:r>
              <a:rPr lang="en-US" sz="1600" dirty="0"/>
              <a:t>Repository</a:t>
            </a:r>
          </a:p>
        </p:txBody>
      </p:sp>
      <p:sp>
        <p:nvSpPr>
          <p:cNvPr id="41" name="Can 23">
            <a:extLst>
              <a:ext uri="{FF2B5EF4-FFF2-40B4-BE49-F238E27FC236}">
                <a16:creationId xmlns:a16="http://schemas.microsoft.com/office/drawing/2014/main" id="{AAC77FBF-AE30-954C-9D6B-DDD7931C1A6C}"/>
              </a:ext>
            </a:extLst>
          </p:cNvPr>
          <p:cNvSpPr/>
          <p:nvPr/>
        </p:nvSpPr>
        <p:spPr>
          <a:xfrm>
            <a:off x="8993513" y="6435412"/>
            <a:ext cx="832654" cy="347178"/>
          </a:xfrm>
          <a:prstGeom prst="can">
            <a:avLst>
              <a:gd name="adj" fmla="val 5000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n 24">
            <a:extLst>
              <a:ext uri="{FF2B5EF4-FFF2-40B4-BE49-F238E27FC236}">
                <a16:creationId xmlns:a16="http://schemas.microsoft.com/office/drawing/2014/main" id="{9CCF1BBC-0C60-D04F-82C0-3B24EF9EFF53}"/>
              </a:ext>
            </a:extLst>
          </p:cNvPr>
          <p:cNvSpPr/>
          <p:nvPr/>
        </p:nvSpPr>
        <p:spPr>
          <a:xfrm>
            <a:off x="8993513" y="6179138"/>
            <a:ext cx="832654" cy="347178"/>
          </a:xfrm>
          <a:prstGeom prst="can">
            <a:avLst>
              <a:gd name="adj" fmla="val 5000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n 25">
            <a:extLst>
              <a:ext uri="{FF2B5EF4-FFF2-40B4-BE49-F238E27FC236}">
                <a16:creationId xmlns:a16="http://schemas.microsoft.com/office/drawing/2014/main" id="{9680D7DE-D813-4144-A4C5-0A5A8B98DB94}"/>
              </a:ext>
            </a:extLst>
          </p:cNvPr>
          <p:cNvSpPr/>
          <p:nvPr/>
        </p:nvSpPr>
        <p:spPr>
          <a:xfrm>
            <a:off x="8993513" y="5922864"/>
            <a:ext cx="832654" cy="347178"/>
          </a:xfrm>
          <a:prstGeom prst="can">
            <a:avLst>
              <a:gd name="adj" fmla="val 50000"/>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wn Arrow 29">
            <a:extLst>
              <a:ext uri="{FF2B5EF4-FFF2-40B4-BE49-F238E27FC236}">
                <a16:creationId xmlns:a16="http://schemas.microsoft.com/office/drawing/2014/main" id="{A9ACB437-7585-CA4B-BD5C-52121E9B4AEC}"/>
              </a:ext>
            </a:extLst>
          </p:cNvPr>
          <p:cNvSpPr/>
          <p:nvPr/>
        </p:nvSpPr>
        <p:spPr>
          <a:xfrm>
            <a:off x="9180926" y="5471918"/>
            <a:ext cx="410736" cy="325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30">
            <a:extLst>
              <a:ext uri="{FF2B5EF4-FFF2-40B4-BE49-F238E27FC236}">
                <a16:creationId xmlns:a16="http://schemas.microsoft.com/office/drawing/2014/main" id="{D83826F4-EAE5-564D-BE38-0E4A31074A50}"/>
              </a:ext>
            </a:extLst>
          </p:cNvPr>
          <p:cNvSpPr txBox="1"/>
          <p:nvPr/>
        </p:nvSpPr>
        <p:spPr>
          <a:xfrm>
            <a:off x="9069843" y="2048704"/>
            <a:ext cx="691215" cy="369332"/>
          </a:xfrm>
          <a:prstGeom prst="rect">
            <a:avLst/>
          </a:prstGeom>
          <a:noFill/>
        </p:spPr>
        <p:txBody>
          <a:bodyPr wrap="none" rtlCol="0">
            <a:spAutoFit/>
          </a:bodyPr>
          <a:lstStyle/>
          <a:p>
            <a:r>
              <a:rPr lang="en-US" b="1" dirty="0"/>
              <a:t>input</a:t>
            </a:r>
          </a:p>
        </p:txBody>
      </p:sp>
      <p:sp>
        <p:nvSpPr>
          <p:cNvPr id="46" name="TextBox 31">
            <a:extLst>
              <a:ext uri="{FF2B5EF4-FFF2-40B4-BE49-F238E27FC236}">
                <a16:creationId xmlns:a16="http://schemas.microsoft.com/office/drawing/2014/main" id="{8E31AEE3-F1B2-EE4A-BD90-81A702A92B4B}"/>
              </a:ext>
            </a:extLst>
          </p:cNvPr>
          <p:cNvSpPr txBox="1"/>
          <p:nvPr/>
        </p:nvSpPr>
        <p:spPr>
          <a:xfrm>
            <a:off x="8990494" y="5036347"/>
            <a:ext cx="838691" cy="369332"/>
          </a:xfrm>
          <a:prstGeom prst="rect">
            <a:avLst/>
          </a:prstGeom>
          <a:noFill/>
        </p:spPr>
        <p:txBody>
          <a:bodyPr wrap="none" rtlCol="0">
            <a:spAutoFit/>
          </a:bodyPr>
          <a:lstStyle/>
          <a:p>
            <a:r>
              <a:rPr lang="en-US" b="1" dirty="0"/>
              <a:t>output</a:t>
            </a:r>
          </a:p>
        </p:txBody>
      </p:sp>
      <p:sp>
        <p:nvSpPr>
          <p:cNvPr id="15" name="Fußzeilenplatzhalter 7">
            <a:extLst>
              <a:ext uri="{FF2B5EF4-FFF2-40B4-BE49-F238E27FC236}">
                <a16:creationId xmlns:a16="http://schemas.microsoft.com/office/drawing/2014/main" id="{B0EA2EBF-DAA8-C046-BD88-7C271FD98A31}"/>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16" name="Datumsplatzhalter 6">
            <a:extLst>
              <a:ext uri="{FF2B5EF4-FFF2-40B4-BE49-F238E27FC236}">
                <a16:creationId xmlns:a16="http://schemas.microsoft.com/office/drawing/2014/main" id="{60704B46-2BFB-FB4C-BC09-FEDD6F820ECB}"/>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2726523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MPRF – Stakeholder Engagement</a:t>
            </a:r>
            <a:br>
              <a:rPr lang="en-GB" dirty="0"/>
            </a:br>
            <a:r>
              <a:rPr lang="en-GB" b="0" dirty="0"/>
              <a:t>Governance – Complaint Management</a:t>
            </a:r>
            <a:endParaRPr lang="en-US" dirty="0"/>
          </a:p>
        </p:txBody>
      </p:sp>
      <p:sp>
        <p:nvSpPr>
          <p:cNvPr id="3" name="Content Placeholder 2"/>
          <p:cNvSpPr>
            <a:spLocks noGrp="1"/>
          </p:cNvSpPr>
          <p:nvPr>
            <p:ph idx="1"/>
          </p:nvPr>
        </p:nvSpPr>
        <p:spPr>
          <a:xfrm>
            <a:off x="333375" y="1391298"/>
            <a:ext cx="7600390" cy="4785666"/>
          </a:xfrm>
        </p:spPr>
        <p:txBody>
          <a:bodyPr>
            <a:normAutofit/>
          </a:bodyPr>
          <a:lstStyle/>
          <a:p>
            <a:pPr marL="0" indent="0" fontAlgn="base">
              <a:spcBef>
                <a:spcPts val="0"/>
              </a:spcBef>
              <a:buNone/>
            </a:pPr>
            <a:r>
              <a:rPr lang="en-US" sz="2400" b="1" dirty="0"/>
              <a:t>Scheme/standard owners</a:t>
            </a:r>
          </a:p>
          <a:p>
            <a:pPr fontAlgn="base">
              <a:spcBef>
                <a:spcPts val="0"/>
              </a:spcBef>
            </a:pPr>
            <a:r>
              <a:rPr lang="en-US" sz="2400" dirty="0"/>
              <a:t>Submit a complaint (e.g. objections to mapping and gap analysis results, etc.)</a:t>
            </a:r>
          </a:p>
          <a:p>
            <a:pPr fontAlgn="base">
              <a:spcBef>
                <a:spcPts val="0"/>
              </a:spcBef>
            </a:pPr>
            <a:endParaRPr lang="en-US" sz="2400" dirty="0"/>
          </a:p>
          <a:p>
            <a:pPr marL="0" indent="0" fontAlgn="base">
              <a:spcBef>
                <a:spcPts val="0"/>
              </a:spcBef>
              <a:buNone/>
            </a:pPr>
            <a:r>
              <a:rPr lang="en-US" sz="2400" b="1" dirty="0"/>
              <a:t>Auditors</a:t>
            </a:r>
          </a:p>
          <a:p>
            <a:pPr fontAlgn="base">
              <a:spcBef>
                <a:spcPts val="0"/>
              </a:spcBef>
            </a:pPr>
            <a:r>
              <a:rPr lang="en-US" sz="2400" dirty="0"/>
              <a:t>Submit a complaint (e.g. objections to output results)</a:t>
            </a:r>
          </a:p>
          <a:p>
            <a:pPr marL="0" indent="0" fontAlgn="base">
              <a:spcBef>
                <a:spcPts val="0"/>
              </a:spcBef>
              <a:buNone/>
            </a:pPr>
            <a:endParaRPr lang="en-US" sz="2000" dirty="0"/>
          </a:p>
        </p:txBody>
      </p:sp>
      <p:sp>
        <p:nvSpPr>
          <p:cNvPr id="5" name="Slide Number Placeholder 4"/>
          <p:cNvSpPr>
            <a:spLocks noGrp="1"/>
          </p:cNvSpPr>
          <p:nvPr>
            <p:ph type="sldNum" sz="quarter" idx="12"/>
          </p:nvPr>
        </p:nvSpPr>
        <p:spPr>
          <a:xfrm>
            <a:off x="8610599" y="6356350"/>
            <a:ext cx="3267076" cy="365125"/>
          </a:xfrm>
        </p:spPr>
        <p:txBody>
          <a:bodyPr/>
          <a:lstStyle/>
          <a:p>
            <a:fld id="{54672BEE-8588-4B6A-B8BC-2D163A9E2060}" type="slidenum">
              <a:rPr lang="de-DE" smtClean="0"/>
              <a:t>57</a:t>
            </a:fld>
            <a:endParaRPr lang="de-DE"/>
          </a:p>
        </p:txBody>
      </p:sp>
      <p:pic>
        <p:nvPicPr>
          <p:cNvPr id="6" name="Grafik 36">
            <a:extLst>
              <a:ext uri="{FF2B5EF4-FFF2-40B4-BE49-F238E27FC236}">
                <a16:creationId xmlns:a16="http://schemas.microsoft.com/office/drawing/2014/main" id="{D3E68A55-1364-9A42-A2A2-FBC31410DD67}"/>
              </a:ext>
            </a:extLst>
          </p:cNvPr>
          <p:cNvPicPr/>
          <p:nvPr/>
        </p:nvPicPr>
        <p:blipFill>
          <a:blip r:embed="rId3"/>
          <a:stretch>
            <a:fillRect/>
          </a:stretch>
        </p:blipFill>
        <p:spPr>
          <a:xfrm>
            <a:off x="8164159" y="2032932"/>
            <a:ext cx="3571240" cy="3766820"/>
          </a:xfrm>
          <a:prstGeom prst="rect">
            <a:avLst/>
          </a:prstGeom>
        </p:spPr>
      </p:pic>
      <p:sp>
        <p:nvSpPr>
          <p:cNvPr id="7" name="Fußzeilenplatzhalter 7">
            <a:extLst>
              <a:ext uri="{FF2B5EF4-FFF2-40B4-BE49-F238E27FC236}">
                <a16:creationId xmlns:a16="http://schemas.microsoft.com/office/drawing/2014/main" id="{CD763A39-F536-C347-9F51-DB3D574E9FF9}"/>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8" name="Datumsplatzhalter 6">
            <a:extLst>
              <a:ext uri="{FF2B5EF4-FFF2-40B4-BE49-F238E27FC236}">
                <a16:creationId xmlns:a16="http://schemas.microsoft.com/office/drawing/2014/main" id="{92066447-62E4-7246-8E1F-A7B669D615C2}"/>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3808048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MPRF – Stakeholder Engagement</a:t>
            </a:r>
            <a:br>
              <a:rPr lang="en-GB" dirty="0"/>
            </a:br>
            <a:r>
              <a:rPr lang="en-GB" b="0" dirty="0"/>
              <a:t>Governance – Change Management</a:t>
            </a:r>
            <a:endParaRPr lang="en-US" dirty="0"/>
          </a:p>
        </p:txBody>
      </p:sp>
      <p:sp>
        <p:nvSpPr>
          <p:cNvPr id="3" name="Content Placeholder 2"/>
          <p:cNvSpPr>
            <a:spLocks noGrp="1"/>
          </p:cNvSpPr>
          <p:nvPr>
            <p:ph idx="1"/>
          </p:nvPr>
        </p:nvSpPr>
        <p:spPr>
          <a:xfrm>
            <a:off x="333375" y="1391298"/>
            <a:ext cx="8003801" cy="4785666"/>
          </a:xfrm>
        </p:spPr>
        <p:txBody>
          <a:bodyPr>
            <a:normAutofit fontScale="92500" lnSpcReduction="10000"/>
          </a:bodyPr>
          <a:lstStyle/>
          <a:p>
            <a:pPr marL="0" indent="0" fontAlgn="base">
              <a:spcBef>
                <a:spcPts val="0"/>
              </a:spcBef>
              <a:buNone/>
            </a:pPr>
            <a:r>
              <a:rPr lang="en-US" sz="2400" b="1" dirty="0"/>
              <a:t>Scheme/standard owners</a:t>
            </a:r>
          </a:p>
          <a:p>
            <a:pPr fontAlgn="base">
              <a:spcBef>
                <a:spcPts val="0"/>
              </a:spcBef>
            </a:pPr>
            <a:r>
              <a:rPr lang="en-US" sz="2400" dirty="0"/>
              <a:t>Informing the EU-SEC governance body when a scheme/standard is updated to a new version</a:t>
            </a:r>
          </a:p>
          <a:p>
            <a:pPr fontAlgn="base">
              <a:spcBef>
                <a:spcPts val="0"/>
              </a:spcBef>
            </a:pPr>
            <a:r>
              <a:rPr lang="en-US" sz="2400" dirty="0"/>
              <a:t>Triggering the MPRF change management process, which will initialize:</a:t>
            </a:r>
          </a:p>
          <a:p>
            <a:pPr lvl="1" fontAlgn="base">
              <a:spcBef>
                <a:spcPts val="0"/>
              </a:spcBef>
              <a:buFont typeface="Symbol" pitchFamily="2" charset="2"/>
              <a:buChar char="-"/>
            </a:pPr>
            <a:r>
              <a:rPr lang="en-US" sz="2200" dirty="0"/>
              <a:t>Requirements comparison</a:t>
            </a:r>
          </a:p>
          <a:p>
            <a:pPr lvl="1" fontAlgn="base">
              <a:spcBef>
                <a:spcPts val="0"/>
              </a:spcBef>
              <a:buFont typeface="Symbol" pitchFamily="2" charset="2"/>
              <a:buChar char="-"/>
            </a:pPr>
            <a:r>
              <a:rPr lang="en-US" sz="2200" dirty="0"/>
              <a:t>Comparison results validation</a:t>
            </a:r>
          </a:p>
          <a:p>
            <a:pPr lvl="1" fontAlgn="base">
              <a:spcBef>
                <a:spcPts val="0"/>
              </a:spcBef>
              <a:buFont typeface="Symbol" pitchFamily="2" charset="2"/>
              <a:buChar char="-"/>
            </a:pPr>
            <a:r>
              <a:rPr lang="en-US" sz="2200" dirty="0"/>
              <a:t>Integration of the new requirements to the requirements repository</a:t>
            </a:r>
          </a:p>
          <a:p>
            <a:pPr fontAlgn="base">
              <a:spcBef>
                <a:spcPts val="0"/>
              </a:spcBef>
            </a:pPr>
            <a:endParaRPr lang="en-US" sz="2400" dirty="0"/>
          </a:p>
          <a:p>
            <a:pPr marL="0" indent="0" fontAlgn="base">
              <a:spcBef>
                <a:spcPts val="0"/>
              </a:spcBef>
              <a:buNone/>
            </a:pPr>
            <a:r>
              <a:rPr lang="en-US" sz="2600" b="1" dirty="0"/>
              <a:t>Auditors</a:t>
            </a:r>
          </a:p>
          <a:p>
            <a:pPr fontAlgn="base">
              <a:spcBef>
                <a:spcPts val="0"/>
              </a:spcBef>
            </a:pPr>
            <a:r>
              <a:rPr lang="en-US" sz="2400" dirty="0"/>
              <a:t>Informing the EU-SEC governance body when a requirement or control and its mappings are outdated or inaccurate</a:t>
            </a:r>
          </a:p>
          <a:p>
            <a:pPr fontAlgn="base">
              <a:spcBef>
                <a:spcPts val="0"/>
              </a:spcBef>
              <a:buFont typeface="Symbol" pitchFamily="2" charset="2"/>
              <a:buChar char="-"/>
            </a:pPr>
            <a:r>
              <a:rPr lang="en-US" sz="2400" dirty="0"/>
              <a:t>Triggering the MPRF change management process, which will initialize:</a:t>
            </a:r>
          </a:p>
          <a:p>
            <a:pPr lvl="1" fontAlgn="base">
              <a:spcBef>
                <a:spcPts val="0"/>
              </a:spcBef>
            </a:pPr>
            <a:r>
              <a:rPr lang="en-US" sz="2200" dirty="0"/>
              <a:t>Requirements comparison</a:t>
            </a:r>
          </a:p>
          <a:p>
            <a:pPr lvl="1" fontAlgn="base">
              <a:spcBef>
                <a:spcPts val="0"/>
              </a:spcBef>
            </a:pPr>
            <a:r>
              <a:rPr lang="en-US" sz="2200" dirty="0"/>
              <a:t>Comparison results validation</a:t>
            </a:r>
          </a:p>
          <a:p>
            <a:pPr lvl="1" fontAlgn="base">
              <a:spcBef>
                <a:spcPts val="0"/>
              </a:spcBef>
            </a:pPr>
            <a:r>
              <a:rPr lang="en-US" sz="2200" dirty="0"/>
              <a:t>Correction of identified inconsistency</a:t>
            </a:r>
          </a:p>
        </p:txBody>
      </p:sp>
      <p:sp>
        <p:nvSpPr>
          <p:cNvPr id="5" name="Slide Number Placeholder 4"/>
          <p:cNvSpPr>
            <a:spLocks noGrp="1"/>
          </p:cNvSpPr>
          <p:nvPr>
            <p:ph type="sldNum" sz="quarter" idx="12"/>
          </p:nvPr>
        </p:nvSpPr>
        <p:spPr>
          <a:xfrm>
            <a:off x="8610599" y="6356350"/>
            <a:ext cx="3267076" cy="365125"/>
          </a:xfrm>
        </p:spPr>
        <p:txBody>
          <a:bodyPr/>
          <a:lstStyle/>
          <a:p>
            <a:fld id="{54672BEE-8588-4B6A-B8BC-2D163A9E2060}" type="slidenum">
              <a:rPr lang="de-DE" smtClean="0"/>
              <a:t>58</a:t>
            </a:fld>
            <a:endParaRPr lang="de-DE"/>
          </a:p>
        </p:txBody>
      </p:sp>
      <p:pic>
        <p:nvPicPr>
          <p:cNvPr id="7" name="Grafik 36">
            <a:extLst>
              <a:ext uri="{FF2B5EF4-FFF2-40B4-BE49-F238E27FC236}">
                <a16:creationId xmlns:a16="http://schemas.microsoft.com/office/drawing/2014/main" id="{87E465A5-41DD-B04C-B364-9654B54D5129}"/>
              </a:ext>
            </a:extLst>
          </p:cNvPr>
          <p:cNvPicPr/>
          <p:nvPr/>
        </p:nvPicPr>
        <p:blipFill>
          <a:blip r:embed="rId2"/>
          <a:stretch>
            <a:fillRect/>
          </a:stretch>
        </p:blipFill>
        <p:spPr>
          <a:xfrm>
            <a:off x="8164159" y="2032932"/>
            <a:ext cx="3571240" cy="3766820"/>
          </a:xfrm>
          <a:prstGeom prst="rect">
            <a:avLst/>
          </a:prstGeom>
        </p:spPr>
      </p:pic>
      <p:sp>
        <p:nvSpPr>
          <p:cNvPr id="6" name="Fußzeilenplatzhalter 7">
            <a:extLst>
              <a:ext uri="{FF2B5EF4-FFF2-40B4-BE49-F238E27FC236}">
                <a16:creationId xmlns:a16="http://schemas.microsoft.com/office/drawing/2014/main" id="{B926A593-1B64-3549-AF35-0325CB81847E}"/>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8" name="Datumsplatzhalter 6">
            <a:extLst>
              <a:ext uri="{FF2B5EF4-FFF2-40B4-BE49-F238E27FC236}">
                <a16:creationId xmlns:a16="http://schemas.microsoft.com/office/drawing/2014/main" id="{C1B05CD0-A8A2-574A-B0BB-7DACB54F1FC5}"/>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4124993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Multiparty Recognition Pilot Exercise</a:t>
            </a:r>
            <a:br>
              <a:rPr lang="en-GB" dirty="0"/>
            </a:br>
            <a:r>
              <a:rPr lang="en-GB" b="0" dirty="0"/>
              <a:t>References</a:t>
            </a:r>
            <a:endParaRPr lang="en-US" dirty="0"/>
          </a:p>
        </p:txBody>
      </p:sp>
      <p:sp>
        <p:nvSpPr>
          <p:cNvPr id="3" name="Content Placeholder 2"/>
          <p:cNvSpPr>
            <a:spLocks noGrp="1"/>
          </p:cNvSpPr>
          <p:nvPr>
            <p:ph idx="1"/>
          </p:nvPr>
        </p:nvSpPr>
        <p:spPr/>
        <p:txBody>
          <a:bodyPr>
            <a:normAutofit/>
          </a:bodyPr>
          <a:lstStyle/>
          <a:p>
            <a:pPr fontAlgn="base">
              <a:spcBef>
                <a:spcPts val="0"/>
              </a:spcBef>
            </a:pPr>
            <a:r>
              <a:rPr lang="en-US" sz="2000" dirty="0"/>
              <a:t>EU-SEC D4.5 – Consolidation and Analysis – The Pilot Results</a:t>
            </a:r>
            <a:br>
              <a:rPr lang="en-US" sz="2000" dirty="0"/>
            </a:br>
            <a:r>
              <a:rPr lang="en-US" dirty="0">
                <a:hlinkClick r:id="rId2"/>
              </a:rPr>
              <a:t>https://cdn0.scrvt.com/fokus/cb240d141acbd22b/cc9303b7188b/EU-SEC-D4.5---Analysis-multiparty-recognition-scheme-and-pilot-results-v1.0.pdf</a:t>
            </a:r>
            <a:endParaRPr lang="en-US" sz="2000" dirty="0"/>
          </a:p>
        </p:txBody>
      </p:sp>
      <p:sp>
        <p:nvSpPr>
          <p:cNvPr id="5" name="Slide Number Placeholder 4"/>
          <p:cNvSpPr>
            <a:spLocks noGrp="1"/>
          </p:cNvSpPr>
          <p:nvPr>
            <p:ph type="sldNum" sz="quarter" idx="12"/>
          </p:nvPr>
        </p:nvSpPr>
        <p:spPr>
          <a:xfrm>
            <a:off x="8610599" y="6356350"/>
            <a:ext cx="3267076" cy="365125"/>
          </a:xfrm>
        </p:spPr>
        <p:txBody>
          <a:bodyPr/>
          <a:lstStyle/>
          <a:p>
            <a:fld id="{54672BEE-8588-4B6A-B8BC-2D163A9E2060}" type="slidenum">
              <a:rPr lang="de-DE" smtClean="0"/>
              <a:t>59</a:t>
            </a:fld>
            <a:endParaRPr lang="de-DE"/>
          </a:p>
        </p:txBody>
      </p:sp>
      <p:sp>
        <p:nvSpPr>
          <p:cNvPr id="6" name="Fußzeilenplatzhalter 7">
            <a:extLst>
              <a:ext uri="{FF2B5EF4-FFF2-40B4-BE49-F238E27FC236}">
                <a16:creationId xmlns:a16="http://schemas.microsoft.com/office/drawing/2014/main" id="{E6E84814-84FF-EA4C-A4EA-57E88B412AB0}"/>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7" name="Datumsplatzhalter 6">
            <a:extLst>
              <a:ext uri="{FF2B5EF4-FFF2-40B4-BE49-F238E27FC236}">
                <a16:creationId xmlns:a16="http://schemas.microsoft.com/office/drawing/2014/main" id="{577D550C-4A80-E942-BD1F-6F8B5A6C031A}"/>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6040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62E07D-177C-284B-AA3C-67EE44B70BC9}"/>
              </a:ext>
            </a:extLst>
          </p:cNvPr>
          <p:cNvSpPr>
            <a:spLocks noGrp="1"/>
          </p:cNvSpPr>
          <p:nvPr>
            <p:ph type="title"/>
          </p:nvPr>
        </p:nvSpPr>
        <p:spPr/>
        <p:txBody>
          <a:bodyPr/>
          <a:lstStyle/>
          <a:p>
            <a:r>
              <a:rPr lang="en-US" dirty="0"/>
              <a:t>EU-SEC Objectives</a:t>
            </a:r>
            <a:br>
              <a:rPr lang="en-US" dirty="0"/>
            </a:br>
            <a:r>
              <a:rPr lang="en-US" b="0" dirty="0"/>
              <a:t>Increasing trust, efficiency and sustainability</a:t>
            </a:r>
          </a:p>
        </p:txBody>
      </p:sp>
      <p:sp>
        <p:nvSpPr>
          <p:cNvPr id="3" name="Inhaltsplatzhalter 2">
            <a:extLst>
              <a:ext uri="{FF2B5EF4-FFF2-40B4-BE49-F238E27FC236}">
                <a16:creationId xmlns:a16="http://schemas.microsoft.com/office/drawing/2014/main" id="{3177F34B-37C0-504D-962E-C08D798F4FDB}"/>
              </a:ext>
            </a:extLst>
          </p:cNvPr>
          <p:cNvSpPr>
            <a:spLocks noGrp="1"/>
          </p:cNvSpPr>
          <p:nvPr>
            <p:ph idx="1"/>
          </p:nvPr>
        </p:nvSpPr>
        <p:spPr>
          <a:xfrm>
            <a:off x="333375" y="1391298"/>
            <a:ext cx="11235170" cy="4785666"/>
          </a:xfrm>
        </p:spPr>
        <p:txBody>
          <a:bodyPr>
            <a:normAutofit/>
          </a:bodyPr>
          <a:lstStyle/>
          <a:p>
            <a:r>
              <a:rPr lang="en-US" dirty="0"/>
              <a:t>Increase user trust in Cloud Service Providers by </a:t>
            </a:r>
            <a:r>
              <a:rPr lang="en-US" b="1" dirty="0"/>
              <a:t>defining principles, rules and processes for mutual recognition </a:t>
            </a:r>
            <a:r>
              <a:rPr lang="en-US" dirty="0"/>
              <a:t>between different certification schemes indicating security and privacy level.</a:t>
            </a:r>
          </a:p>
          <a:p>
            <a:r>
              <a:rPr lang="en-US" dirty="0"/>
              <a:t>Support EU-SEC’s long term sustainability by initiating the process for the </a:t>
            </a:r>
            <a:r>
              <a:rPr lang="en-US" b="1" dirty="0"/>
              <a:t>trans-European adoption of the EU-SEC framework and of the format used to express security requirements, controls and audit results</a:t>
            </a:r>
            <a:r>
              <a:rPr lang="en-US" dirty="0"/>
              <a:t>.</a:t>
            </a:r>
          </a:p>
          <a:p>
            <a:pPr>
              <a:spcBef>
                <a:spcPts val="0"/>
              </a:spcBef>
            </a:pPr>
            <a:endParaRPr lang="de-DE" dirty="0"/>
          </a:p>
          <a:p>
            <a:pPr marL="0" indent="0">
              <a:spcBef>
                <a:spcPts val="0"/>
              </a:spcBef>
              <a:buNone/>
            </a:pPr>
            <a:endParaRPr lang="de-DE" dirty="0"/>
          </a:p>
        </p:txBody>
      </p:sp>
      <p:sp>
        <p:nvSpPr>
          <p:cNvPr id="5" name="Foliennummernplatzhalter 4">
            <a:extLst>
              <a:ext uri="{FF2B5EF4-FFF2-40B4-BE49-F238E27FC236}">
                <a16:creationId xmlns:a16="http://schemas.microsoft.com/office/drawing/2014/main" id="{AA5B2CAB-D06A-694C-A1A7-EC8CDA41D6A2}"/>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t>6</a:t>
            </a:fld>
            <a:endParaRPr lang="de-DE"/>
          </a:p>
        </p:txBody>
      </p:sp>
      <p:sp>
        <p:nvSpPr>
          <p:cNvPr id="9" name="Fußzeilenplatzhalter 7">
            <a:extLst>
              <a:ext uri="{FF2B5EF4-FFF2-40B4-BE49-F238E27FC236}">
                <a16:creationId xmlns:a16="http://schemas.microsoft.com/office/drawing/2014/main" id="{FCF9CA6A-8495-F544-AC15-C18B27E74752}"/>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10" name="Datumsplatzhalter 6">
            <a:extLst>
              <a:ext uri="{FF2B5EF4-FFF2-40B4-BE49-F238E27FC236}">
                <a16:creationId xmlns:a16="http://schemas.microsoft.com/office/drawing/2014/main" id="{B04B4621-432B-934B-AB77-8C3FFB467208}"/>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428486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88CC4BF-A8FE-9C42-90DE-9E4C4F72624D}"/>
              </a:ext>
            </a:extLst>
          </p:cNvPr>
          <p:cNvPicPr>
            <a:picLocks noChangeAspect="1"/>
          </p:cNvPicPr>
          <p:nvPr/>
        </p:nvPicPr>
        <p:blipFill>
          <a:blip r:embed="rId3"/>
          <a:stretch>
            <a:fillRect/>
          </a:stretch>
        </p:blipFill>
        <p:spPr>
          <a:xfrm>
            <a:off x="0" y="1182461"/>
            <a:ext cx="12192000" cy="5059680"/>
          </a:xfrm>
          <a:prstGeom prst="rect">
            <a:avLst/>
          </a:prstGeom>
        </p:spPr>
      </p:pic>
      <p:sp>
        <p:nvSpPr>
          <p:cNvPr id="2" name="Title 1"/>
          <p:cNvSpPr>
            <a:spLocks noGrp="1"/>
          </p:cNvSpPr>
          <p:nvPr>
            <p:ph type="ctrTitle"/>
          </p:nvPr>
        </p:nvSpPr>
        <p:spPr/>
        <p:txBody>
          <a:bodyPr>
            <a:normAutofit fontScale="90000"/>
          </a:bodyPr>
          <a:lstStyle/>
          <a:p>
            <a:r>
              <a:rPr lang="en-GB" dirty="0"/>
              <a:t>Activities, Structure &amp;</a:t>
            </a:r>
            <a:br>
              <a:rPr lang="en-GB" dirty="0"/>
            </a:br>
            <a:r>
              <a:rPr lang="en-GB" dirty="0"/>
              <a:t>Governance – the</a:t>
            </a:r>
            <a:br>
              <a:rPr lang="en-GB" dirty="0"/>
            </a:br>
            <a:r>
              <a:rPr lang="en-GB" dirty="0"/>
              <a:t>next steps?</a:t>
            </a:r>
          </a:p>
        </p:txBody>
      </p:sp>
      <p:sp>
        <p:nvSpPr>
          <p:cNvPr id="3" name="Subtitle 2"/>
          <p:cNvSpPr>
            <a:spLocks noGrp="1"/>
          </p:cNvSpPr>
          <p:nvPr>
            <p:ph type="subTitle" idx="1"/>
          </p:nvPr>
        </p:nvSpPr>
        <p:spPr>
          <a:xfrm>
            <a:off x="1524000" y="3602038"/>
            <a:ext cx="9313718" cy="1655762"/>
          </a:xfrm>
        </p:spPr>
        <p:txBody>
          <a:bodyPr/>
          <a:lstStyle/>
          <a:p>
            <a:pPr>
              <a:lnSpc>
                <a:spcPct val="100000"/>
              </a:lnSpc>
              <a:spcBef>
                <a:spcPts val="0"/>
              </a:spcBef>
            </a:pPr>
            <a:r>
              <a:rPr lang="en-GB" dirty="0" err="1"/>
              <a:t>Jatin</a:t>
            </a:r>
            <a:r>
              <a:rPr lang="en-GB" dirty="0"/>
              <a:t> Sehgal, EY </a:t>
            </a:r>
            <a:r>
              <a:rPr lang="en-GB" dirty="0" err="1"/>
              <a:t>Certifypoint</a:t>
            </a:r>
            <a:endParaRPr lang="en-GB" dirty="0"/>
          </a:p>
        </p:txBody>
      </p:sp>
      <p:sp>
        <p:nvSpPr>
          <p:cNvPr id="5" name="Slide Number Placeholder 4"/>
          <p:cNvSpPr>
            <a:spLocks noGrp="1"/>
          </p:cNvSpPr>
          <p:nvPr>
            <p:ph type="sldNum" sz="quarter" idx="12"/>
          </p:nvPr>
        </p:nvSpPr>
        <p:spPr>
          <a:xfrm>
            <a:off x="8610599" y="6356350"/>
            <a:ext cx="3267076" cy="365125"/>
          </a:xfrm>
        </p:spPr>
        <p:txBody>
          <a:bodyPr/>
          <a:lstStyle/>
          <a:p>
            <a:fld id="{54672BEE-8588-4B6A-B8BC-2D163A9E2060}" type="slidenum">
              <a:rPr lang="en-GB" smtClean="0"/>
              <a:t>60</a:t>
            </a:fld>
            <a:endParaRPr lang="en-GB" dirty="0"/>
          </a:p>
        </p:txBody>
      </p:sp>
      <p:sp>
        <p:nvSpPr>
          <p:cNvPr id="6" name="Rectangle 126">
            <a:extLst>
              <a:ext uri="{FF2B5EF4-FFF2-40B4-BE49-F238E27FC236}">
                <a16:creationId xmlns:a16="http://schemas.microsoft.com/office/drawing/2014/main" id="{BF06E214-3583-CA41-859A-A006924F4E83}"/>
              </a:ext>
            </a:extLst>
          </p:cNvPr>
          <p:cNvSpPr>
            <a:spLocks noChangeArrowheads="1"/>
          </p:cNvSpPr>
          <p:nvPr/>
        </p:nvSpPr>
        <p:spPr bwMode="auto">
          <a:xfrm>
            <a:off x="7143218" y="6370017"/>
            <a:ext cx="4323574" cy="34444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064" tIns="45540" rIns="91064" bIns="45540" anchor="ctr" anchorCtr="0" upright="1">
            <a:noAutofit/>
          </a:bodyPr>
          <a:lstStyle/>
          <a:p>
            <a:pPr algn="l">
              <a:spcAft>
                <a:spcPts val="0"/>
              </a:spcAft>
            </a:pPr>
            <a:r>
              <a:rPr lang="en-US" sz="700" b="1" i="1" dirty="0">
                <a:solidFill>
                  <a:schemeClr val="tx1">
                    <a:lumMod val="50000"/>
                    <a:lumOff val="50000"/>
                  </a:schemeClr>
                </a:solidFill>
                <a:effectLst/>
                <a:latin typeface="Arial"/>
                <a:ea typeface="Times New Roman"/>
                <a:cs typeface="Times New Roman"/>
              </a:rPr>
              <a:t>This project has received funding from the European Union’s HORIZON Framework </a:t>
            </a:r>
            <a:r>
              <a:rPr lang="en-US" sz="700" b="1" i="1" dirty="0" err="1">
                <a:solidFill>
                  <a:schemeClr val="tx1">
                    <a:lumMod val="50000"/>
                    <a:lumOff val="50000"/>
                  </a:schemeClr>
                </a:solidFill>
                <a:effectLst/>
                <a:latin typeface="Arial"/>
                <a:ea typeface="Times New Roman"/>
                <a:cs typeface="Times New Roman"/>
              </a:rPr>
              <a:t>Programme</a:t>
            </a:r>
            <a:r>
              <a:rPr lang="en-US" sz="700" b="1" i="1" dirty="0">
                <a:solidFill>
                  <a:schemeClr val="tx1">
                    <a:lumMod val="50000"/>
                    <a:lumOff val="50000"/>
                  </a:schemeClr>
                </a:solidFill>
                <a:effectLst/>
                <a:latin typeface="Arial"/>
                <a:ea typeface="Times New Roman"/>
                <a:cs typeface="Times New Roman"/>
              </a:rPr>
              <a:t> for research, technological development and demonstration under grant agreement no 731845.</a:t>
            </a:r>
            <a:endParaRPr lang="es-ES_tradnl" sz="700" i="1" dirty="0">
              <a:solidFill>
                <a:schemeClr val="tx1">
                  <a:lumMod val="50000"/>
                  <a:lumOff val="50000"/>
                </a:schemeClr>
              </a:solidFill>
              <a:effectLst/>
              <a:latin typeface="Arial"/>
              <a:ea typeface="Times New Roman"/>
              <a:cs typeface="Times New Roman"/>
            </a:endParaRPr>
          </a:p>
        </p:txBody>
      </p:sp>
      <p:pic>
        <p:nvPicPr>
          <p:cNvPr id="7" name="Imagen 1">
            <a:extLst>
              <a:ext uri="{FF2B5EF4-FFF2-40B4-BE49-F238E27FC236}">
                <a16:creationId xmlns:a16="http://schemas.microsoft.com/office/drawing/2014/main" id="{4E3DD525-C617-CF41-8DD9-C01B4A84A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218" y="6409965"/>
            <a:ext cx="432000" cy="288000"/>
          </a:xfrm>
          <a:prstGeom prst="rect">
            <a:avLst/>
          </a:prstGeom>
        </p:spPr>
      </p:pic>
      <p:sp>
        <p:nvSpPr>
          <p:cNvPr id="10" name="Datumsplatzhalter 6">
            <a:extLst>
              <a:ext uri="{FF2B5EF4-FFF2-40B4-BE49-F238E27FC236}">
                <a16:creationId xmlns:a16="http://schemas.microsoft.com/office/drawing/2014/main" id="{ACEFFA32-E3DC-9446-87B1-6BB0137FB6FC}"/>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9701807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88CC4BF-A8FE-9C42-90DE-9E4C4F72624D}"/>
              </a:ext>
            </a:extLst>
          </p:cNvPr>
          <p:cNvPicPr>
            <a:picLocks noChangeAspect="1"/>
          </p:cNvPicPr>
          <p:nvPr/>
        </p:nvPicPr>
        <p:blipFill>
          <a:blip r:embed="rId3"/>
          <a:stretch>
            <a:fillRect/>
          </a:stretch>
        </p:blipFill>
        <p:spPr>
          <a:xfrm>
            <a:off x="0" y="1182461"/>
            <a:ext cx="12192000" cy="5059680"/>
          </a:xfrm>
          <a:prstGeom prst="rect">
            <a:avLst/>
          </a:prstGeom>
        </p:spPr>
      </p:pic>
      <p:sp>
        <p:nvSpPr>
          <p:cNvPr id="2" name="Title 1"/>
          <p:cNvSpPr>
            <a:spLocks noGrp="1"/>
          </p:cNvSpPr>
          <p:nvPr>
            <p:ph type="ctrTitle"/>
          </p:nvPr>
        </p:nvSpPr>
        <p:spPr/>
        <p:txBody>
          <a:bodyPr/>
          <a:lstStyle/>
          <a:p>
            <a:r>
              <a:rPr lang="en-GB" dirty="0"/>
              <a:t>Next Steps</a:t>
            </a:r>
          </a:p>
        </p:txBody>
      </p:sp>
      <p:sp>
        <p:nvSpPr>
          <p:cNvPr id="3" name="Subtitle 2"/>
          <p:cNvSpPr>
            <a:spLocks noGrp="1"/>
          </p:cNvSpPr>
          <p:nvPr>
            <p:ph type="subTitle" idx="1"/>
          </p:nvPr>
        </p:nvSpPr>
        <p:spPr>
          <a:xfrm>
            <a:off x="1524000" y="3602038"/>
            <a:ext cx="9313718" cy="1655762"/>
          </a:xfrm>
        </p:spPr>
        <p:txBody>
          <a:bodyPr/>
          <a:lstStyle/>
          <a:p>
            <a:pPr>
              <a:lnSpc>
                <a:spcPct val="100000"/>
              </a:lnSpc>
              <a:spcBef>
                <a:spcPts val="0"/>
              </a:spcBef>
            </a:pPr>
            <a:r>
              <a:rPr lang="en-GB" dirty="0"/>
              <a:t>Daniele </a:t>
            </a:r>
            <a:r>
              <a:rPr lang="en-GB" dirty="0" err="1"/>
              <a:t>Catteddu</a:t>
            </a:r>
            <a:r>
              <a:rPr lang="en-GB" dirty="0"/>
              <a:t>, CSA</a:t>
            </a:r>
          </a:p>
        </p:txBody>
      </p:sp>
      <p:sp>
        <p:nvSpPr>
          <p:cNvPr id="5" name="Slide Number Placeholder 4"/>
          <p:cNvSpPr>
            <a:spLocks noGrp="1"/>
          </p:cNvSpPr>
          <p:nvPr>
            <p:ph type="sldNum" sz="quarter" idx="12"/>
          </p:nvPr>
        </p:nvSpPr>
        <p:spPr>
          <a:xfrm>
            <a:off x="8610599" y="6356350"/>
            <a:ext cx="3267076" cy="365125"/>
          </a:xfrm>
        </p:spPr>
        <p:txBody>
          <a:bodyPr/>
          <a:lstStyle/>
          <a:p>
            <a:fld id="{54672BEE-8588-4B6A-B8BC-2D163A9E2060}" type="slidenum">
              <a:rPr lang="en-GB" smtClean="0"/>
              <a:t>61</a:t>
            </a:fld>
            <a:endParaRPr lang="en-GB" dirty="0"/>
          </a:p>
        </p:txBody>
      </p:sp>
      <p:pic>
        <p:nvPicPr>
          <p:cNvPr id="6" name="Picture 6">
            <a:extLst>
              <a:ext uri="{FF2B5EF4-FFF2-40B4-BE49-F238E27FC236}">
                <a16:creationId xmlns:a16="http://schemas.microsoft.com/office/drawing/2014/main" id="{4A82B3D1-84F0-1343-9A9B-66E0A8B0CB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8629" y="451698"/>
            <a:ext cx="1335171" cy="445353"/>
          </a:xfrm>
          <a:prstGeom prst="rect">
            <a:avLst/>
          </a:prstGeom>
          <a:noFill/>
        </p:spPr>
      </p:pic>
      <p:sp>
        <p:nvSpPr>
          <p:cNvPr id="7" name="Fußzeilenplatzhalter 7">
            <a:extLst>
              <a:ext uri="{FF2B5EF4-FFF2-40B4-BE49-F238E27FC236}">
                <a16:creationId xmlns:a16="http://schemas.microsoft.com/office/drawing/2014/main" id="{17A6576B-58D1-0447-BFBD-A2112BE27211}"/>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9" name="Datumsplatzhalter 6">
            <a:extLst>
              <a:ext uri="{FF2B5EF4-FFF2-40B4-BE49-F238E27FC236}">
                <a16:creationId xmlns:a16="http://schemas.microsoft.com/office/drawing/2014/main" id="{E159C9CF-E78D-4548-8E88-DD18EF4C49CF}"/>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34198305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Multiparty Recognition Framework</a:t>
            </a:r>
            <a:br>
              <a:rPr lang="en-GB" dirty="0"/>
            </a:br>
            <a:r>
              <a:rPr lang="en-GB" b="0" dirty="0"/>
              <a:t>Next Steps</a:t>
            </a:r>
            <a:endParaRPr lang="en-US" dirty="0"/>
          </a:p>
        </p:txBody>
      </p:sp>
      <p:sp>
        <p:nvSpPr>
          <p:cNvPr id="3" name="Content Placeholder 2"/>
          <p:cNvSpPr>
            <a:spLocks noGrp="1"/>
          </p:cNvSpPr>
          <p:nvPr>
            <p:ph idx="1"/>
          </p:nvPr>
        </p:nvSpPr>
        <p:spPr>
          <a:xfrm>
            <a:off x="333375" y="1391298"/>
            <a:ext cx="6760761" cy="5040000"/>
          </a:xfrm>
        </p:spPr>
        <p:txBody>
          <a:bodyPr>
            <a:normAutofit/>
          </a:bodyPr>
          <a:lstStyle/>
          <a:p>
            <a:pPr marL="457200" indent="-457200" fontAlgn="base">
              <a:spcBef>
                <a:spcPts val="0"/>
              </a:spcBef>
              <a:buFont typeface="+mj-lt"/>
              <a:buAutoNum type="arabicPeriod"/>
            </a:pPr>
            <a:r>
              <a:rPr lang="en-US" sz="2400" dirty="0"/>
              <a:t>Update the MPRF processes and activities</a:t>
            </a:r>
          </a:p>
          <a:p>
            <a:pPr marL="457200" indent="-457200" fontAlgn="base">
              <a:spcBef>
                <a:spcPts val="0"/>
              </a:spcBef>
              <a:buFont typeface="+mj-lt"/>
              <a:buAutoNum type="arabicPeriod"/>
            </a:pPr>
            <a:r>
              <a:rPr lang="en-US" sz="2400" dirty="0"/>
              <a:t>Re-define the EU-SEC governance body and its internal structure</a:t>
            </a:r>
          </a:p>
          <a:p>
            <a:pPr marL="457200" indent="-457200" fontAlgn="base">
              <a:spcBef>
                <a:spcPts val="0"/>
              </a:spcBef>
              <a:buFont typeface="+mj-lt"/>
              <a:buAutoNum type="arabicPeriod"/>
            </a:pPr>
            <a:r>
              <a:rPr lang="en-US" sz="2400" dirty="0"/>
              <a:t>Develop the training and awareness materials</a:t>
            </a:r>
          </a:p>
          <a:p>
            <a:pPr fontAlgn="base">
              <a:spcBef>
                <a:spcPts val="0"/>
              </a:spcBef>
            </a:pPr>
            <a:endParaRPr lang="en-US" sz="2000" dirty="0"/>
          </a:p>
          <a:p>
            <a:pPr fontAlgn="base">
              <a:spcBef>
                <a:spcPts val="0"/>
              </a:spcBef>
            </a:pPr>
            <a:endParaRPr lang="en-US" sz="2000" dirty="0"/>
          </a:p>
        </p:txBody>
      </p:sp>
      <p:sp>
        <p:nvSpPr>
          <p:cNvPr id="5" name="Slide Number Placeholder 4"/>
          <p:cNvSpPr>
            <a:spLocks noGrp="1"/>
          </p:cNvSpPr>
          <p:nvPr>
            <p:ph type="sldNum" sz="quarter" idx="12"/>
          </p:nvPr>
        </p:nvSpPr>
        <p:spPr>
          <a:xfrm>
            <a:off x="8610599" y="6356350"/>
            <a:ext cx="3267076" cy="365125"/>
          </a:xfrm>
        </p:spPr>
        <p:txBody>
          <a:bodyPr/>
          <a:lstStyle/>
          <a:p>
            <a:fld id="{54672BEE-8588-4B6A-B8BC-2D163A9E2060}" type="slidenum">
              <a:rPr lang="de-DE" smtClean="0"/>
              <a:t>62</a:t>
            </a:fld>
            <a:endParaRPr lang="de-DE"/>
          </a:p>
        </p:txBody>
      </p:sp>
      <p:pic>
        <p:nvPicPr>
          <p:cNvPr id="6" name="Picture 6">
            <a:extLst>
              <a:ext uri="{FF2B5EF4-FFF2-40B4-BE49-F238E27FC236}">
                <a16:creationId xmlns:a16="http://schemas.microsoft.com/office/drawing/2014/main" id="{C817BDB0-C08B-344F-A38F-520C2D1B9F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18629" y="451698"/>
            <a:ext cx="1335171" cy="445353"/>
          </a:xfrm>
          <a:prstGeom prst="rect">
            <a:avLst/>
          </a:prstGeom>
          <a:noFill/>
        </p:spPr>
      </p:pic>
      <p:pic>
        <p:nvPicPr>
          <p:cNvPr id="1026" name="Picture 2" descr="photo of white stairs">
            <a:extLst>
              <a:ext uri="{FF2B5EF4-FFF2-40B4-BE49-F238E27FC236}">
                <a16:creationId xmlns:a16="http://schemas.microsoft.com/office/drawing/2014/main" id="{8BEA09FF-3A6A-C844-B159-5664BC3CD9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99"/>
          <a:stretch/>
        </p:blipFill>
        <p:spPr bwMode="auto">
          <a:xfrm>
            <a:off x="7295103" y="1272590"/>
            <a:ext cx="4582572" cy="5129684"/>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DE79607C-0BA2-174E-8B7D-D6E5BCAA61C0}"/>
              </a:ext>
            </a:extLst>
          </p:cNvPr>
          <p:cNvSpPr txBox="1"/>
          <p:nvPr/>
        </p:nvSpPr>
        <p:spPr>
          <a:xfrm>
            <a:off x="8953081" y="6066074"/>
            <a:ext cx="2853733" cy="276999"/>
          </a:xfrm>
          <a:prstGeom prst="rect">
            <a:avLst/>
          </a:prstGeom>
          <a:noFill/>
        </p:spPr>
        <p:txBody>
          <a:bodyPr wrap="square" rtlCol="0">
            <a:spAutoFit/>
          </a:bodyPr>
          <a:lstStyle/>
          <a:p>
            <a:r>
              <a:rPr lang="de-DE" sz="1200" dirty="0" err="1">
                <a:solidFill>
                  <a:schemeClr val="bg1">
                    <a:lumMod val="50000"/>
                  </a:schemeClr>
                </a:solidFill>
              </a:rPr>
              <a:t>Photo</a:t>
            </a:r>
            <a:r>
              <a:rPr lang="de-DE" sz="1200" dirty="0">
                <a:solidFill>
                  <a:schemeClr val="bg1">
                    <a:lumMod val="50000"/>
                  </a:schemeClr>
                </a:solidFill>
              </a:rPr>
              <a:t> </a:t>
            </a:r>
            <a:r>
              <a:rPr lang="de-DE" sz="1200" dirty="0" err="1">
                <a:solidFill>
                  <a:schemeClr val="bg1">
                    <a:lumMod val="50000"/>
                  </a:schemeClr>
                </a:solidFill>
              </a:rPr>
              <a:t>by</a:t>
            </a:r>
            <a:r>
              <a:rPr lang="de-DE" sz="1200" dirty="0">
                <a:solidFill>
                  <a:schemeClr val="bg1">
                    <a:lumMod val="50000"/>
                  </a:schemeClr>
                </a:solidFill>
              </a:rPr>
              <a:t> Daniel von Appen on </a:t>
            </a:r>
            <a:r>
              <a:rPr lang="de-DE" sz="1200" dirty="0" err="1">
                <a:solidFill>
                  <a:schemeClr val="bg1">
                    <a:lumMod val="50000"/>
                  </a:schemeClr>
                </a:solidFill>
              </a:rPr>
              <a:t>Unsplash</a:t>
            </a:r>
            <a:endParaRPr lang="en-GB" sz="1200" dirty="0">
              <a:solidFill>
                <a:schemeClr val="bg1">
                  <a:lumMod val="50000"/>
                </a:schemeClr>
              </a:solidFill>
            </a:endParaRPr>
          </a:p>
        </p:txBody>
      </p:sp>
      <p:sp>
        <p:nvSpPr>
          <p:cNvPr id="8" name="Fußzeilenplatzhalter 7">
            <a:extLst>
              <a:ext uri="{FF2B5EF4-FFF2-40B4-BE49-F238E27FC236}">
                <a16:creationId xmlns:a16="http://schemas.microsoft.com/office/drawing/2014/main" id="{24F61C71-FB35-8E44-B063-F34DE027177F}"/>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9" name="Datumsplatzhalter 6">
            <a:extLst>
              <a:ext uri="{FF2B5EF4-FFF2-40B4-BE49-F238E27FC236}">
                <a16:creationId xmlns:a16="http://schemas.microsoft.com/office/drawing/2014/main" id="{9EE3F397-8FEA-0E44-A477-954AD0A8D2F3}"/>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36628911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Multiparty Recognition Framework</a:t>
            </a:r>
            <a:br>
              <a:rPr lang="en-GB" dirty="0"/>
            </a:br>
            <a:r>
              <a:rPr lang="en-GB" b="0" dirty="0"/>
              <a:t>Next Steps – Update the MPRF processes and activities</a:t>
            </a:r>
            <a:endParaRPr lang="en-US" dirty="0"/>
          </a:p>
        </p:txBody>
      </p:sp>
      <p:sp>
        <p:nvSpPr>
          <p:cNvPr id="3" name="Content Placeholder 2"/>
          <p:cNvSpPr>
            <a:spLocks noGrp="1"/>
          </p:cNvSpPr>
          <p:nvPr>
            <p:ph idx="1"/>
          </p:nvPr>
        </p:nvSpPr>
        <p:spPr/>
        <p:txBody>
          <a:bodyPr>
            <a:normAutofit/>
          </a:bodyPr>
          <a:lstStyle/>
          <a:p>
            <a:pPr fontAlgn="base">
              <a:spcBef>
                <a:spcPts val="0"/>
              </a:spcBef>
            </a:pPr>
            <a:r>
              <a:rPr lang="en-US" sz="2400" dirty="0"/>
              <a:t>Update and add further detail the MPRF processes and activities based on feedback from Pilots and Workshops</a:t>
            </a:r>
          </a:p>
          <a:p>
            <a:pPr fontAlgn="base">
              <a:spcBef>
                <a:spcPts val="0"/>
              </a:spcBef>
            </a:pPr>
            <a:endParaRPr lang="en-US" sz="2400" dirty="0"/>
          </a:p>
          <a:p>
            <a:pPr lvl="1" fontAlgn="base">
              <a:spcBef>
                <a:spcPts val="0"/>
              </a:spcBef>
              <a:buFont typeface="Symbol" pitchFamily="2" charset="2"/>
              <a:buChar char="-"/>
            </a:pPr>
            <a:r>
              <a:rPr lang="en-US" sz="2200" b="1" dirty="0"/>
              <a:t>Main process steps: </a:t>
            </a:r>
          </a:p>
          <a:p>
            <a:pPr lvl="2" fontAlgn="base">
              <a:spcBef>
                <a:spcPts val="0"/>
              </a:spcBef>
              <a:buFont typeface="Symbol" pitchFamily="2" charset="2"/>
              <a:buChar char="-"/>
            </a:pPr>
            <a:r>
              <a:rPr lang="en-US" sz="2200" dirty="0"/>
              <a:t>Evaluate, </a:t>
            </a:r>
          </a:p>
          <a:p>
            <a:pPr lvl="2" fontAlgn="base">
              <a:spcBef>
                <a:spcPts val="0"/>
              </a:spcBef>
              <a:buFont typeface="Symbol" pitchFamily="2" charset="2"/>
              <a:buChar char="-"/>
            </a:pPr>
            <a:r>
              <a:rPr lang="en-US" sz="2200" dirty="0"/>
              <a:t>Execute, </a:t>
            </a:r>
          </a:p>
          <a:p>
            <a:pPr lvl="2" fontAlgn="base">
              <a:spcBef>
                <a:spcPts val="0"/>
              </a:spcBef>
              <a:buFont typeface="Symbol" pitchFamily="2" charset="2"/>
              <a:buChar char="-"/>
            </a:pPr>
            <a:r>
              <a:rPr lang="en-US" sz="2200" dirty="0"/>
              <a:t>Govern</a:t>
            </a:r>
          </a:p>
          <a:p>
            <a:pPr lvl="1" fontAlgn="base">
              <a:spcBef>
                <a:spcPts val="0"/>
              </a:spcBef>
              <a:buFont typeface="Symbol" pitchFamily="2" charset="2"/>
              <a:buChar char="-"/>
            </a:pPr>
            <a:endParaRPr lang="en-US" sz="2200" dirty="0"/>
          </a:p>
          <a:p>
            <a:pPr lvl="1" fontAlgn="base">
              <a:spcBef>
                <a:spcPts val="0"/>
              </a:spcBef>
              <a:buFont typeface="Symbol" pitchFamily="2" charset="2"/>
              <a:buChar char="-"/>
            </a:pPr>
            <a:r>
              <a:rPr lang="en-US" sz="2200" b="1" dirty="0"/>
              <a:t>Main activities:</a:t>
            </a:r>
          </a:p>
          <a:p>
            <a:pPr marL="1257300" lvl="2" indent="-342900" fontAlgn="base">
              <a:spcBef>
                <a:spcPts val="0"/>
              </a:spcBef>
              <a:buFont typeface="+mj-lt"/>
              <a:buAutoNum type="arabicPeriod"/>
            </a:pPr>
            <a:r>
              <a:rPr lang="en-US" sz="2200" dirty="0"/>
              <a:t>Multiparty Recognition Request</a:t>
            </a:r>
          </a:p>
          <a:p>
            <a:pPr marL="1257300" lvl="2" indent="-342900" fontAlgn="base">
              <a:spcBef>
                <a:spcPts val="0"/>
              </a:spcBef>
              <a:buFont typeface="+mj-lt"/>
              <a:buAutoNum type="arabicPeriod"/>
            </a:pPr>
            <a:r>
              <a:rPr lang="en-US" sz="2200" dirty="0"/>
              <a:t>Request Assessment and Acceptance</a:t>
            </a:r>
          </a:p>
          <a:p>
            <a:pPr marL="1257300" lvl="2" indent="-342900" fontAlgn="base">
              <a:spcBef>
                <a:spcPts val="0"/>
              </a:spcBef>
              <a:buFont typeface="+mj-lt"/>
              <a:buAutoNum type="arabicPeriod"/>
            </a:pPr>
            <a:r>
              <a:rPr lang="en-US" sz="2200" dirty="0"/>
              <a:t>Requirements Comparison Analysis</a:t>
            </a:r>
          </a:p>
          <a:p>
            <a:pPr marL="1257300" lvl="2" indent="-342900" fontAlgn="base">
              <a:spcBef>
                <a:spcPts val="0"/>
              </a:spcBef>
              <a:buFont typeface="+mj-lt"/>
              <a:buAutoNum type="arabicPeriod"/>
            </a:pPr>
            <a:r>
              <a:rPr lang="en-US" sz="2200" dirty="0"/>
              <a:t>Comparison Results Validation</a:t>
            </a:r>
          </a:p>
          <a:p>
            <a:pPr marL="1257300" lvl="2" indent="-342900" fontAlgn="base">
              <a:spcBef>
                <a:spcPts val="0"/>
              </a:spcBef>
              <a:buFont typeface="+mj-lt"/>
              <a:buAutoNum type="arabicPeriod"/>
            </a:pPr>
            <a:r>
              <a:rPr lang="en-US" sz="2200" dirty="0"/>
              <a:t>Results Output and Dissemination</a:t>
            </a:r>
          </a:p>
          <a:p>
            <a:pPr fontAlgn="base">
              <a:spcBef>
                <a:spcPts val="0"/>
              </a:spcBef>
            </a:pPr>
            <a:endParaRPr lang="en-US" sz="2000" dirty="0"/>
          </a:p>
        </p:txBody>
      </p:sp>
      <p:sp>
        <p:nvSpPr>
          <p:cNvPr id="5" name="Slide Number Placeholder 4"/>
          <p:cNvSpPr>
            <a:spLocks noGrp="1"/>
          </p:cNvSpPr>
          <p:nvPr>
            <p:ph type="sldNum" sz="quarter" idx="12"/>
          </p:nvPr>
        </p:nvSpPr>
        <p:spPr>
          <a:xfrm>
            <a:off x="8610599" y="6356350"/>
            <a:ext cx="3267076" cy="365125"/>
          </a:xfrm>
        </p:spPr>
        <p:txBody>
          <a:bodyPr/>
          <a:lstStyle/>
          <a:p>
            <a:fld id="{54672BEE-8588-4B6A-B8BC-2D163A9E2060}" type="slidenum">
              <a:rPr lang="de-DE" smtClean="0"/>
              <a:t>63</a:t>
            </a:fld>
            <a:endParaRPr lang="de-DE"/>
          </a:p>
        </p:txBody>
      </p:sp>
      <p:pic>
        <p:nvPicPr>
          <p:cNvPr id="6" name="Picture 6">
            <a:extLst>
              <a:ext uri="{FF2B5EF4-FFF2-40B4-BE49-F238E27FC236}">
                <a16:creationId xmlns:a16="http://schemas.microsoft.com/office/drawing/2014/main" id="{EC31AEC0-7731-F44C-BC86-06FAA6535FB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18629" y="451698"/>
            <a:ext cx="1335171" cy="445353"/>
          </a:xfrm>
          <a:prstGeom prst="rect">
            <a:avLst/>
          </a:prstGeom>
          <a:noFill/>
        </p:spPr>
      </p:pic>
      <p:sp>
        <p:nvSpPr>
          <p:cNvPr id="7" name="Fußzeilenplatzhalter 7">
            <a:extLst>
              <a:ext uri="{FF2B5EF4-FFF2-40B4-BE49-F238E27FC236}">
                <a16:creationId xmlns:a16="http://schemas.microsoft.com/office/drawing/2014/main" id="{025D56C8-7780-A148-B8AA-85D3833AA61D}"/>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8" name="Datumsplatzhalter 6">
            <a:extLst>
              <a:ext uri="{FF2B5EF4-FFF2-40B4-BE49-F238E27FC236}">
                <a16:creationId xmlns:a16="http://schemas.microsoft.com/office/drawing/2014/main" id="{A016FABD-5EDB-4F49-BEB9-B203C7910DF1}"/>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3247169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Multiparty Recognition Framework</a:t>
            </a:r>
            <a:br>
              <a:rPr lang="en-GB" dirty="0"/>
            </a:br>
            <a:r>
              <a:rPr lang="en-GB" b="0" dirty="0"/>
              <a:t>Next Steps – Re-define the EU-SEC governance body</a:t>
            </a:r>
            <a:endParaRPr lang="en-US" dirty="0"/>
          </a:p>
        </p:txBody>
      </p:sp>
      <p:sp>
        <p:nvSpPr>
          <p:cNvPr id="3" name="Content Placeholder 2"/>
          <p:cNvSpPr>
            <a:spLocks noGrp="1"/>
          </p:cNvSpPr>
          <p:nvPr>
            <p:ph idx="1"/>
          </p:nvPr>
        </p:nvSpPr>
        <p:spPr/>
        <p:txBody>
          <a:bodyPr>
            <a:normAutofit/>
          </a:bodyPr>
          <a:lstStyle/>
          <a:p>
            <a:pPr fontAlgn="base">
              <a:spcBef>
                <a:spcPts val="0"/>
              </a:spcBef>
            </a:pPr>
            <a:r>
              <a:rPr lang="en-US" sz="2400" dirty="0"/>
              <a:t>ENISA unable to take the role of the EU-SEC governance body</a:t>
            </a:r>
          </a:p>
          <a:p>
            <a:pPr fontAlgn="base">
              <a:spcBef>
                <a:spcPts val="0"/>
              </a:spcBef>
            </a:pPr>
            <a:r>
              <a:rPr lang="en-US" sz="2400" dirty="0"/>
              <a:t>Project consortium agreed that CSA would take the role of the governance body</a:t>
            </a:r>
          </a:p>
          <a:p>
            <a:pPr lvl="1" fontAlgn="base">
              <a:spcBef>
                <a:spcPts val="0"/>
              </a:spcBef>
              <a:buFont typeface="Symbol" pitchFamily="2" charset="2"/>
              <a:buChar char="-"/>
            </a:pPr>
            <a:r>
              <a:rPr lang="en-US" sz="2400" dirty="0"/>
              <a:t>Definition of the organization structure</a:t>
            </a:r>
          </a:p>
          <a:p>
            <a:pPr lvl="1" fontAlgn="base">
              <a:spcBef>
                <a:spcPts val="0"/>
              </a:spcBef>
              <a:buFont typeface="Symbol" pitchFamily="2" charset="2"/>
              <a:buChar char="-"/>
            </a:pPr>
            <a:r>
              <a:rPr lang="en-US" sz="2400" dirty="0"/>
              <a:t> Involvement of the expert community</a:t>
            </a:r>
          </a:p>
          <a:p>
            <a:pPr lvl="1" fontAlgn="base">
              <a:spcBef>
                <a:spcPts val="0"/>
              </a:spcBef>
              <a:buFont typeface="Symbol" pitchFamily="2" charset="2"/>
              <a:buChar char="-"/>
            </a:pPr>
            <a:r>
              <a:rPr lang="en-US" sz="2400" dirty="0"/>
              <a:t>Collaboration with the stakeholders</a:t>
            </a:r>
          </a:p>
          <a:p>
            <a:pPr fontAlgn="base">
              <a:spcBef>
                <a:spcPts val="0"/>
              </a:spcBef>
            </a:pPr>
            <a:endParaRPr lang="en-US" sz="2000" dirty="0"/>
          </a:p>
          <a:p>
            <a:pPr fontAlgn="base">
              <a:spcBef>
                <a:spcPts val="0"/>
              </a:spcBef>
            </a:pPr>
            <a:endParaRPr lang="en-US" sz="2000" dirty="0"/>
          </a:p>
          <a:p>
            <a:pPr fontAlgn="base">
              <a:spcBef>
                <a:spcPts val="0"/>
              </a:spcBef>
            </a:pPr>
            <a:endParaRPr lang="en-US" sz="2000" dirty="0"/>
          </a:p>
        </p:txBody>
      </p:sp>
      <p:sp>
        <p:nvSpPr>
          <p:cNvPr id="5" name="Slide Number Placeholder 4"/>
          <p:cNvSpPr>
            <a:spLocks noGrp="1"/>
          </p:cNvSpPr>
          <p:nvPr>
            <p:ph type="sldNum" sz="quarter" idx="12"/>
          </p:nvPr>
        </p:nvSpPr>
        <p:spPr>
          <a:xfrm>
            <a:off x="8610599" y="6356350"/>
            <a:ext cx="3267076" cy="365125"/>
          </a:xfrm>
        </p:spPr>
        <p:txBody>
          <a:bodyPr/>
          <a:lstStyle/>
          <a:p>
            <a:fld id="{54672BEE-8588-4B6A-B8BC-2D163A9E2060}" type="slidenum">
              <a:rPr lang="de-DE" smtClean="0"/>
              <a:t>64</a:t>
            </a:fld>
            <a:endParaRPr lang="de-DE"/>
          </a:p>
        </p:txBody>
      </p:sp>
      <p:pic>
        <p:nvPicPr>
          <p:cNvPr id="6" name="Picture 6">
            <a:extLst>
              <a:ext uri="{FF2B5EF4-FFF2-40B4-BE49-F238E27FC236}">
                <a16:creationId xmlns:a16="http://schemas.microsoft.com/office/drawing/2014/main" id="{767F1332-4210-034E-8239-C437061322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18629" y="451698"/>
            <a:ext cx="1335171" cy="445353"/>
          </a:xfrm>
          <a:prstGeom prst="rect">
            <a:avLst/>
          </a:prstGeom>
          <a:noFill/>
        </p:spPr>
      </p:pic>
      <p:sp>
        <p:nvSpPr>
          <p:cNvPr id="7" name="Fußzeilenplatzhalter 7">
            <a:extLst>
              <a:ext uri="{FF2B5EF4-FFF2-40B4-BE49-F238E27FC236}">
                <a16:creationId xmlns:a16="http://schemas.microsoft.com/office/drawing/2014/main" id="{DAD02D8A-4C27-2B44-9C40-47C4022B8B89}"/>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8" name="Datumsplatzhalter 6">
            <a:extLst>
              <a:ext uri="{FF2B5EF4-FFF2-40B4-BE49-F238E27FC236}">
                <a16:creationId xmlns:a16="http://schemas.microsoft.com/office/drawing/2014/main" id="{0C152617-18B2-E24B-9B4D-BD92C3BFC76D}"/>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4006245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Multiparty Recognition Framework</a:t>
            </a:r>
            <a:br>
              <a:rPr lang="en-GB" dirty="0"/>
            </a:br>
            <a:r>
              <a:rPr lang="en-GB" b="0" dirty="0"/>
              <a:t>Next Steps – Training and awareness materials</a:t>
            </a:r>
            <a:endParaRPr lang="en-US" dirty="0"/>
          </a:p>
        </p:txBody>
      </p:sp>
      <p:sp>
        <p:nvSpPr>
          <p:cNvPr id="3" name="Content Placeholder 2"/>
          <p:cNvSpPr>
            <a:spLocks noGrp="1"/>
          </p:cNvSpPr>
          <p:nvPr>
            <p:ph idx="1"/>
          </p:nvPr>
        </p:nvSpPr>
        <p:spPr/>
        <p:txBody>
          <a:bodyPr>
            <a:normAutofit/>
          </a:bodyPr>
          <a:lstStyle/>
          <a:p>
            <a:pPr marL="0" indent="0" fontAlgn="base">
              <a:spcBef>
                <a:spcPts val="0"/>
              </a:spcBef>
              <a:buNone/>
            </a:pPr>
            <a:r>
              <a:rPr lang="en-US" sz="2400" b="1" dirty="0"/>
              <a:t>Addressing the needs of different target audiences by:</a:t>
            </a:r>
          </a:p>
          <a:p>
            <a:pPr fontAlgn="base">
              <a:spcBef>
                <a:spcPts val="0"/>
              </a:spcBef>
            </a:pPr>
            <a:r>
              <a:rPr lang="en-US" sz="2400" dirty="0"/>
              <a:t>Creation of awareness guidance white paper</a:t>
            </a:r>
          </a:p>
          <a:p>
            <a:pPr fontAlgn="base">
              <a:spcBef>
                <a:spcPts val="0"/>
              </a:spcBef>
            </a:pPr>
            <a:r>
              <a:rPr lang="en-US" sz="2400" dirty="0"/>
              <a:t>Creation of How-to guidance documentation</a:t>
            </a:r>
          </a:p>
          <a:p>
            <a:pPr fontAlgn="base">
              <a:spcBef>
                <a:spcPts val="0"/>
              </a:spcBef>
            </a:pPr>
            <a:r>
              <a:rPr lang="en-US" sz="2400" dirty="0"/>
              <a:t>Webinars</a:t>
            </a:r>
          </a:p>
          <a:p>
            <a:pPr fontAlgn="base">
              <a:spcBef>
                <a:spcPts val="0"/>
              </a:spcBef>
            </a:pPr>
            <a:r>
              <a:rPr lang="en-US" sz="2400" dirty="0"/>
              <a:t>Podcasts</a:t>
            </a:r>
          </a:p>
          <a:p>
            <a:pPr fontAlgn="base">
              <a:spcBef>
                <a:spcPts val="0"/>
              </a:spcBef>
            </a:pPr>
            <a:r>
              <a:rPr lang="en-US" sz="2400" dirty="0"/>
              <a:t>Workshops</a:t>
            </a:r>
          </a:p>
          <a:p>
            <a:pPr fontAlgn="base">
              <a:spcBef>
                <a:spcPts val="0"/>
              </a:spcBef>
              <a:buFont typeface="Symbol" pitchFamily="2" charset="2"/>
              <a:buChar char="-"/>
            </a:pPr>
            <a:endParaRPr lang="en-US" sz="2600" b="1" dirty="0"/>
          </a:p>
          <a:p>
            <a:pPr marL="0" indent="0" fontAlgn="base">
              <a:spcBef>
                <a:spcPts val="0"/>
              </a:spcBef>
              <a:buNone/>
            </a:pPr>
            <a:r>
              <a:rPr lang="en-US" sz="2400" b="1" dirty="0"/>
              <a:t>Next workshops &amp; tutorials:  </a:t>
            </a:r>
          </a:p>
          <a:p>
            <a:pPr fontAlgn="base">
              <a:spcBef>
                <a:spcPts val="0"/>
              </a:spcBef>
            </a:pPr>
            <a:r>
              <a:rPr lang="en-US" sz="2400" dirty="0"/>
              <a:t>Berlin, October 8</a:t>
            </a:r>
            <a:r>
              <a:rPr lang="en-US" sz="2400" baseline="30000" dirty="0"/>
              <a:t>th</a:t>
            </a:r>
            <a:r>
              <a:rPr lang="en-US" sz="2400" dirty="0"/>
              <a:t> 2019, Workshop &amp; Tutorial on Continuous Auditing Based Certification</a:t>
            </a:r>
          </a:p>
          <a:p>
            <a:pPr fontAlgn="base">
              <a:spcBef>
                <a:spcPts val="0"/>
              </a:spcBef>
            </a:pPr>
            <a:r>
              <a:rPr lang="en-US" sz="2400" dirty="0"/>
              <a:t>Berlin, October 9</a:t>
            </a:r>
            <a:r>
              <a:rPr lang="en-US" sz="2400" baseline="30000" dirty="0"/>
              <a:t>th</a:t>
            </a:r>
            <a:r>
              <a:rPr lang="en-US" sz="2400" dirty="0"/>
              <a:t> 2019, Workshop &amp; Tutorial on Multi Party Recognition</a:t>
            </a:r>
          </a:p>
          <a:p>
            <a:pPr lvl="2" fontAlgn="base">
              <a:spcBef>
                <a:spcPts val="0"/>
              </a:spcBef>
            </a:pPr>
            <a:endParaRPr lang="en-US" sz="2000" dirty="0"/>
          </a:p>
          <a:p>
            <a:pPr fontAlgn="base">
              <a:spcBef>
                <a:spcPts val="0"/>
              </a:spcBef>
            </a:pPr>
            <a:endParaRPr lang="en-US" sz="2000" dirty="0"/>
          </a:p>
          <a:p>
            <a:pPr fontAlgn="base">
              <a:spcBef>
                <a:spcPts val="0"/>
              </a:spcBef>
            </a:pPr>
            <a:endParaRPr lang="en-US" sz="2000" dirty="0"/>
          </a:p>
          <a:p>
            <a:pPr fontAlgn="base">
              <a:spcBef>
                <a:spcPts val="0"/>
              </a:spcBef>
            </a:pPr>
            <a:endParaRPr lang="en-US" sz="2000" dirty="0"/>
          </a:p>
        </p:txBody>
      </p:sp>
      <p:sp>
        <p:nvSpPr>
          <p:cNvPr id="5" name="Slide Number Placeholder 4"/>
          <p:cNvSpPr>
            <a:spLocks noGrp="1"/>
          </p:cNvSpPr>
          <p:nvPr>
            <p:ph type="sldNum" sz="quarter" idx="12"/>
          </p:nvPr>
        </p:nvSpPr>
        <p:spPr>
          <a:xfrm>
            <a:off x="8610599" y="6356350"/>
            <a:ext cx="3267076" cy="365125"/>
          </a:xfrm>
        </p:spPr>
        <p:txBody>
          <a:bodyPr/>
          <a:lstStyle/>
          <a:p>
            <a:fld id="{54672BEE-8588-4B6A-B8BC-2D163A9E2060}" type="slidenum">
              <a:rPr lang="de-DE" smtClean="0"/>
              <a:t>65</a:t>
            </a:fld>
            <a:endParaRPr lang="de-DE"/>
          </a:p>
        </p:txBody>
      </p:sp>
      <p:pic>
        <p:nvPicPr>
          <p:cNvPr id="6" name="Picture 6">
            <a:extLst>
              <a:ext uri="{FF2B5EF4-FFF2-40B4-BE49-F238E27FC236}">
                <a16:creationId xmlns:a16="http://schemas.microsoft.com/office/drawing/2014/main" id="{E02CCDF9-6F47-6F44-BB63-C73321FFBA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18629" y="451698"/>
            <a:ext cx="1335171" cy="445353"/>
          </a:xfrm>
          <a:prstGeom prst="rect">
            <a:avLst/>
          </a:prstGeom>
          <a:noFill/>
        </p:spPr>
      </p:pic>
      <p:sp>
        <p:nvSpPr>
          <p:cNvPr id="7" name="Fußzeilenplatzhalter 7">
            <a:extLst>
              <a:ext uri="{FF2B5EF4-FFF2-40B4-BE49-F238E27FC236}">
                <a16:creationId xmlns:a16="http://schemas.microsoft.com/office/drawing/2014/main" id="{52CCBD82-4BF5-E44D-9ABD-1DDEDD6A51C2}"/>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8" name="Datumsplatzhalter 6">
            <a:extLst>
              <a:ext uri="{FF2B5EF4-FFF2-40B4-BE49-F238E27FC236}">
                <a16:creationId xmlns:a16="http://schemas.microsoft.com/office/drawing/2014/main" id="{EFDE2F60-0D8F-744A-A219-1687751B6246}"/>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3930380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88CC4BF-A8FE-9C42-90DE-9E4C4F72624D}"/>
              </a:ext>
            </a:extLst>
          </p:cNvPr>
          <p:cNvPicPr>
            <a:picLocks noChangeAspect="1"/>
          </p:cNvPicPr>
          <p:nvPr/>
        </p:nvPicPr>
        <p:blipFill>
          <a:blip r:embed="rId3"/>
          <a:stretch>
            <a:fillRect/>
          </a:stretch>
        </p:blipFill>
        <p:spPr>
          <a:xfrm>
            <a:off x="0" y="1182461"/>
            <a:ext cx="12192000" cy="5059680"/>
          </a:xfrm>
          <a:prstGeom prst="rect">
            <a:avLst/>
          </a:prstGeom>
        </p:spPr>
      </p:pic>
      <p:sp>
        <p:nvSpPr>
          <p:cNvPr id="2" name="Title 1"/>
          <p:cNvSpPr>
            <a:spLocks noGrp="1"/>
          </p:cNvSpPr>
          <p:nvPr>
            <p:ph type="ctrTitle"/>
          </p:nvPr>
        </p:nvSpPr>
        <p:spPr/>
        <p:txBody>
          <a:bodyPr/>
          <a:lstStyle/>
          <a:p>
            <a:r>
              <a:rPr lang="en-GB" dirty="0"/>
              <a:t>Round Table Discussion –</a:t>
            </a:r>
            <a:br>
              <a:rPr lang="en-GB" dirty="0"/>
            </a:br>
            <a:r>
              <a:rPr lang="en-GB" dirty="0"/>
              <a:t>Questions &amp; Answers</a:t>
            </a:r>
          </a:p>
        </p:txBody>
      </p:sp>
      <p:sp>
        <p:nvSpPr>
          <p:cNvPr id="3" name="Subtitle 2"/>
          <p:cNvSpPr>
            <a:spLocks noGrp="1"/>
          </p:cNvSpPr>
          <p:nvPr>
            <p:ph type="subTitle" idx="1"/>
          </p:nvPr>
        </p:nvSpPr>
        <p:spPr>
          <a:xfrm>
            <a:off x="1524000" y="3602038"/>
            <a:ext cx="9313718" cy="1655762"/>
          </a:xfrm>
        </p:spPr>
        <p:txBody>
          <a:bodyPr/>
          <a:lstStyle/>
          <a:p>
            <a:pPr>
              <a:lnSpc>
                <a:spcPct val="100000"/>
              </a:lnSpc>
              <a:spcBef>
                <a:spcPts val="0"/>
              </a:spcBef>
            </a:pPr>
            <a:r>
              <a:rPr lang="en-GB" dirty="0"/>
              <a:t>Damir </a:t>
            </a:r>
            <a:r>
              <a:rPr lang="en-GB" dirty="0" err="1"/>
              <a:t>Savanović</a:t>
            </a:r>
            <a:r>
              <a:rPr lang="en-GB" dirty="0"/>
              <a:t>, CSA</a:t>
            </a:r>
          </a:p>
        </p:txBody>
      </p:sp>
      <p:sp>
        <p:nvSpPr>
          <p:cNvPr id="5" name="Slide Number Placeholder 4"/>
          <p:cNvSpPr>
            <a:spLocks noGrp="1"/>
          </p:cNvSpPr>
          <p:nvPr>
            <p:ph type="sldNum" sz="quarter" idx="12"/>
          </p:nvPr>
        </p:nvSpPr>
        <p:spPr>
          <a:xfrm>
            <a:off x="8610599" y="6356350"/>
            <a:ext cx="3267076" cy="365125"/>
          </a:xfrm>
        </p:spPr>
        <p:txBody>
          <a:bodyPr/>
          <a:lstStyle/>
          <a:p>
            <a:fld id="{54672BEE-8588-4B6A-B8BC-2D163A9E2060}" type="slidenum">
              <a:rPr lang="en-GB" smtClean="0"/>
              <a:t>66</a:t>
            </a:fld>
            <a:endParaRPr lang="en-GB" dirty="0"/>
          </a:p>
        </p:txBody>
      </p:sp>
      <p:pic>
        <p:nvPicPr>
          <p:cNvPr id="6" name="Picture 6">
            <a:extLst>
              <a:ext uri="{FF2B5EF4-FFF2-40B4-BE49-F238E27FC236}">
                <a16:creationId xmlns:a16="http://schemas.microsoft.com/office/drawing/2014/main" id="{7C8512A1-67D5-B143-9C48-2B51BC5B8F1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8629" y="451698"/>
            <a:ext cx="1335171" cy="445353"/>
          </a:xfrm>
          <a:prstGeom prst="rect">
            <a:avLst/>
          </a:prstGeom>
          <a:noFill/>
        </p:spPr>
      </p:pic>
      <p:sp>
        <p:nvSpPr>
          <p:cNvPr id="7" name="Rectangle 126">
            <a:extLst>
              <a:ext uri="{FF2B5EF4-FFF2-40B4-BE49-F238E27FC236}">
                <a16:creationId xmlns:a16="http://schemas.microsoft.com/office/drawing/2014/main" id="{75B504DA-9F4C-D842-BBFD-34A03C61B79A}"/>
              </a:ext>
            </a:extLst>
          </p:cNvPr>
          <p:cNvSpPr>
            <a:spLocks noChangeArrowheads="1"/>
          </p:cNvSpPr>
          <p:nvPr/>
        </p:nvSpPr>
        <p:spPr bwMode="auto">
          <a:xfrm>
            <a:off x="7143218" y="6370017"/>
            <a:ext cx="4323574" cy="34444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064" tIns="45540" rIns="91064" bIns="45540" anchor="ctr" anchorCtr="0" upright="1">
            <a:noAutofit/>
          </a:bodyPr>
          <a:lstStyle/>
          <a:p>
            <a:pPr algn="l">
              <a:spcAft>
                <a:spcPts val="0"/>
              </a:spcAft>
            </a:pPr>
            <a:r>
              <a:rPr lang="en-US" sz="700" b="1" i="1" dirty="0">
                <a:solidFill>
                  <a:schemeClr val="tx1">
                    <a:lumMod val="50000"/>
                    <a:lumOff val="50000"/>
                  </a:schemeClr>
                </a:solidFill>
                <a:effectLst/>
                <a:latin typeface="Arial"/>
                <a:ea typeface="Times New Roman"/>
                <a:cs typeface="Times New Roman"/>
              </a:rPr>
              <a:t>This project has received funding from the European Union’s HORIZON Framework </a:t>
            </a:r>
            <a:r>
              <a:rPr lang="en-US" sz="700" b="1" i="1" dirty="0" err="1">
                <a:solidFill>
                  <a:schemeClr val="tx1">
                    <a:lumMod val="50000"/>
                    <a:lumOff val="50000"/>
                  </a:schemeClr>
                </a:solidFill>
                <a:effectLst/>
                <a:latin typeface="Arial"/>
                <a:ea typeface="Times New Roman"/>
                <a:cs typeface="Times New Roman"/>
              </a:rPr>
              <a:t>Programme</a:t>
            </a:r>
            <a:r>
              <a:rPr lang="en-US" sz="700" b="1" i="1" dirty="0">
                <a:solidFill>
                  <a:schemeClr val="tx1">
                    <a:lumMod val="50000"/>
                    <a:lumOff val="50000"/>
                  </a:schemeClr>
                </a:solidFill>
                <a:effectLst/>
                <a:latin typeface="Arial"/>
                <a:ea typeface="Times New Roman"/>
                <a:cs typeface="Times New Roman"/>
              </a:rPr>
              <a:t> for research, technological development and demonstration under grant agreement no 731845.</a:t>
            </a:r>
            <a:endParaRPr lang="es-ES_tradnl" sz="700" i="1" dirty="0">
              <a:solidFill>
                <a:schemeClr val="tx1">
                  <a:lumMod val="50000"/>
                  <a:lumOff val="50000"/>
                </a:schemeClr>
              </a:solidFill>
              <a:effectLst/>
              <a:latin typeface="Arial"/>
              <a:ea typeface="Times New Roman"/>
              <a:cs typeface="Times New Roman"/>
            </a:endParaRPr>
          </a:p>
        </p:txBody>
      </p:sp>
      <p:pic>
        <p:nvPicPr>
          <p:cNvPr id="9" name="Imagen 1">
            <a:extLst>
              <a:ext uri="{FF2B5EF4-FFF2-40B4-BE49-F238E27FC236}">
                <a16:creationId xmlns:a16="http://schemas.microsoft.com/office/drawing/2014/main" id="{6A371F34-C517-814D-9C12-1D0455FFFC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1218" y="6409965"/>
            <a:ext cx="432000" cy="288000"/>
          </a:xfrm>
          <a:prstGeom prst="rect">
            <a:avLst/>
          </a:prstGeom>
        </p:spPr>
      </p:pic>
      <p:sp>
        <p:nvSpPr>
          <p:cNvPr id="10" name="Datumsplatzhalter 6">
            <a:extLst>
              <a:ext uri="{FF2B5EF4-FFF2-40B4-BE49-F238E27FC236}">
                <a16:creationId xmlns:a16="http://schemas.microsoft.com/office/drawing/2014/main" id="{98EBA0B1-672D-9F4D-846E-6A4F2392C3DB}"/>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16271673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Continuous Auditing based Certification</a:t>
            </a:r>
            <a:br>
              <a:rPr lang="en-GB" dirty="0"/>
            </a:br>
            <a:r>
              <a:rPr lang="en-GB" b="0" dirty="0"/>
              <a:t>Round Table Discussion - Questions and Answers</a:t>
            </a:r>
          </a:p>
        </p:txBody>
      </p:sp>
      <p:sp>
        <p:nvSpPr>
          <p:cNvPr id="3" name="Inhaltsplatzhalter 2"/>
          <p:cNvSpPr>
            <a:spLocks noGrp="1"/>
          </p:cNvSpPr>
          <p:nvPr>
            <p:ph idx="1"/>
          </p:nvPr>
        </p:nvSpPr>
        <p:spPr>
          <a:xfrm>
            <a:off x="333375" y="1391298"/>
            <a:ext cx="11544300" cy="4965052"/>
          </a:xfrm>
        </p:spPr>
        <p:txBody>
          <a:bodyPr>
            <a:normAutofit/>
          </a:bodyPr>
          <a:lstStyle/>
          <a:p>
            <a:endParaRPr lang="en-GB" sz="2200" dirty="0"/>
          </a:p>
          <a:p>
            <a:r>
              <a:rPr lang="en-GB" sz="2400" b="1" dirty="0"/>
              <a:t>What did you expect from today’s workshop? Did we meet your expectations?</a:t>
            </a:r>
          </a:p>
          <a:p>
            <a:r>
              <a:rPr lang="en-GB" sz="2400" b="1" dirty="0"/>
              <a:t>What could be an optimal solution to address the issue of subjectivity of requirements mapping, as they are based on (varying) professional interpretations, which may trigger doubts on the validity or soundness of the MPRF comparison results? How could such solution become an integral part of MPRF?</a:t>
            </a:r>
          </a:p>
          <a:p>
            <a:r>
              <a:rPr lang="en-GB" sz="2400" b="1" dirty="0"/>
              <a:t>Feedback on the EU-SEC lifecycle process? Considerations for the final version of the EU-SEC framework?</a:t>
            </a:r>
          </a:p>
          <a:p>
            <a:r>
              <a:rPr lang="en-GB" sz="2400" b="1" dirty="0"/>
              <a:t>How would you see the role and contribution of the EU-SEC framework, in the context of activities for the European Cloud Certification Scheme and EU Cyber Security Act?</a:t>
            </a:r>
          </a:p>
          <a:p>
            <a:endParaRPr lang="en-GB" dirty="0"/>
          </a:p>
          <a:p>
            <a:endParaRPr lang="en-GB" dirty="0"/>
          </a:p>
        </p:txBody>
      </p:sp>
      <p:sp>
        <p:nvSpPr>
          <p:cNvPr id="5" name="Foliennummernplatzhalter 4"/>
          <p:cNvSpPr>
            <a:spLocks noGrp="1"/>
          </p:cNvSpPr>
          <p:nvPr>
            <p:ph type="sldNum" sz="quarter" idx="12"/>
          </p:nvPr>
        </p:nvSpPr>
        <p:spPr>
          <a:xfrm>
            <a:off x="8610599" y="6356350"/>
            <a:ext cx="3267076" cy="365125"/>
          </a:xfrm>
        </p:spPr>
        <p:txBody>
          <a:bodyPr/>
          <a:lstStyle/>
          <a:p>
            <a:fld id="{54672BEE-8588-4B6A-B8BC-2D163A9E2060}" type="slidenum">
              <a:rPr lang="en-GB" smtClean="0"/>
              <a:t>67</a:t>
            </a:fld>
            <a:endParaRPr lang="en-GB" dirty="0"/>
          </a:p>
        </p:txBody>
      </p:sp>
      <p:pic>
        <p:nvPicPr>
          <p:cNvPr id="6" name="Picture 6">
            <a:extLst>
              <a:ext uri="{FF2B5EF4-FFF2-40B4-BE49-F238E27FC236}">
                <a16:creationId xmlns:a16="http://schemas.microsoft.com/office/drawing/2014/main" id="{9D33C1E1-1051-E143-9ADD-C5EDEB70599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18629" y="451698"/>
            <a:ext cx="1335171" cy="445353"/>
          </a:xfrm>
          <a:prstGeom prst="rect">
            <a:avLst/>
          </a:prstGeom>
          <a:noFill/>
        </p:spPr>
      </p:pic>
      <p:sp>
        <p:nvSpPr>
          <p:cNvPr id="7" name="Fußzeilenplatzhalter 7">
            <a:extLst>
              <a:ext uri="{FF2B5EF4-FFF2-40B4-BE49-F238E27FC236}">
                <a16:creationId xmlns:a16="http://schemas.microsoft.com/office/drawing/2014/main" id="{0BDF62FD-CC9E-9040-BFE3-3C722AAC5CCF}"/>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8" name="Datumsplatzhalter 6">
            <a:extLst>
              <a:ext uri="{FF2B5EF4-FFF2-40B4-BE49-F238E27FC236}">
                <a16:creationId xmlns:a16="http://schemas.microsoft.com/office/drawing/2014/main" id="{CBE5F159-2926-364F-AFA5-F4AEBBED2F91}"/>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3041740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ABC47FC-FC70-1F4E-BD0B-2562C02F31E0}"/>
              </a:ext>
            </a:extLst>
          </p:cNvPr>
          <p:cNvPicPr>
            <a:picLocks noChangeAspect="1"/>
          </p:cNvPicPr>
          <p:nvPr/>
        </p:nvPicPr>
        <p:blipFill>
          <a:blip r:embed="rId3"/>
          <a:stretch>
            <a:fillRect/>
          </a:stretch>
        </p:blipFill>
        <p:spPr>
          <a:xfrm>
            <a:off x="0" y="1182461"/>
            <a:ext cx="12192000" cy="5059680"/>
          </a:xfrm>
          <a:prstGeom prst="rect">
            <a:avLst/>
          </a:prstGeom>
        </p:spPr>
      </p:pic>
      <p:sp>
        <p:nvSpPr>
          <p:cNvPr id="6" name="Titel 5">
            <a:extLst>
              <a:ext uri="{FF2B5EF4-FFF2-40B4-BE49-F238E27FC236}">
                <a16:creationId xmlns:a16="http://schemas.microsoft.com/office/drawing/2014/main" id="{51FEF9C1-2E0B-3448-B73A-BAD370662B96}"/>
              </a:ext>
            </a:extLst>
          </p:cNvPr>
          <p:cNvSpPr>
            <a:spLocks noGrp="1"/>
          </p:cNvSpPr>
          <p:nvPr>
            <p:ph type="ctrTitle"/>
          </p:nvPr>
        </p:nvSpPr>
        <p:spPr>
          <a:xfrm>
            <a:off x="1524000" y="1186775"/>
            <a:ext cx="4398169" cy="5059681"/>
          </a:xfrm>
        </p:spPr>
        <p:txBody>
          <a:bodyPr anchor="ctr" anchorCtr="0"/>
          <a:lstStyle/>
          <a:p>
            <a:r>
              <a:rPr lang="de-DE" dirty="0"/>
              <a:t>Thank you for your attention!</a:t>
            </a:r>
          </a:p>
        </p:txBody>
      </p:sp>
      <p:sp>
        <p:nvSpPr>
          <p:cNvPr id="4" name="Foliennummernplatzhalter 3">
            <a:extLst>
              <a:ext uri="{FF2B5EF4-FFF2-40B4-BE49-F238E27FC236}">
                <a16:creationId xmlns:a16="http://schemas.microsoft.com/office/drawing/2014/main" id="{E91266E4-5E2B-5C4D-B851-1B712510E143}"/>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t>68</a:t>
            </a:fld>
            <a:endParaRPr lang="de-DE"/>
          </a:p>
        </p:txBody>
      </p:sp>
      <p:pic>
        <p:nvPicPr>
          <p:cNvPr id="5" name="Picture 6">
            <a:extLst>
              <a:ext uri="{FF2B5EF4-FFF2-40B4-BE49-F238E27FC236}">
                <a16:creationId xmlns:a16="http://schemas.microsoft.com/office/drawing/2014/main" id="{B7110642-251A-2040-95B8-8F687BA95E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8629" y="451698"/>
            <a:ext cx="1335171" cy="445353"/>
          </a:xfrm>
          <a:prstGeom prst="rect">
            <a:avLst/>
          </a:prstGeom>
          <a:noFill/>
        </p:spPr>
      </p:pic>
      <p:sp>
        <p:nvSpPr>
          <p:cNvPr id="10" name="Rectangle 126">
            <a:extLst>
              <a:ext uri="{FF2B5EF4-FFF2-40B4-BE49-F238E27FC236}">
                <a16:creationId xmlns:a16="http://schemas.microsoft.com/office/drawing/2014/main" id="{4C4AD31E-33D7-A24A-8D43-114DFFADADAB}"/>
              </a:ext>
            </a:extLst>
          </p:cNvPr>
          <p:cNvSpPr>
            <a:spLocks noChangeArrowheads="1"/>
          </p:cNvSpPr>
          <p:nvPr/>
        </p:nvSpPr>
        <p:spPr bwMode="auto">
          <a:xfrm>
            <a:off x="7143218" y="6370017"/>
            <a:ext cx="4323574" cy="34444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064" tIns="45540" rIns="91064" bIns="45540" anchor="ctr" anchorCtr="0" upright="1">
            <a:noAutofit/>
          </a:bodyPr>
          <a:lstStyle/>
          <a:p>
            <a:pPr algn="l">
              <a:spcAft>
                <a:spcPts val="0"/>
              </a:spcAft>
            </a:pPr>
            <a:r>
              <a:rPr lang="en-US" sz="700" b="1" i="1" dirty="0">
                <a:solidFill>
                  <a:schemeClr val="tx1">
                    <a:lumMod val="50000"/>
                    <a:lumOff val="50000"/>
                  </a:schemeClr>
                </a:solidFill>
                <a:effectLst/>
                <a:latin typeface="Arial"/>
                <a:ea typeface="Times New Roman"/>
                <a:cs typeface="Times New Roman"/>
              </a:rPr>
              <a:t>This project has received funding from the European Union’s HORIZON Framework </a:t>
            </a:r>
            <a:r>
              <a:rPr lang="en-US" sz="700" b="1" i="1" dirty="0" err="1">
                <a:solidFill>
                  <a:schemeClr val="tx1">
                    <a:lumMod val="50000"/>
                    <a:lumOff val="50000"/>
                  </a:schemeClr>
                </a:solidFill>
                <a:effectLst/>
                <a:latin typeface="Arial"/>
                <a:ea typeface="Times New Roman"/>
                <a:cs typeface="Times New Roman"/>
              </a:rPr>
              <a:t>Programme</a:t>
            </a:r>
            <a:r>
              <a:rPr lang="en-US" sz="700" b="1" i="1" dirty="0">
                <a:solidFill>
                  <a:schemeClr val="tx1">
                    <a:lumMod val="50000"/>
                    <a:lumOff val="50000"/>
                  </a:schemeClr>
                </a:solidFill>
                <a:effectLst/>
                <a:latin typeface="Arial"/>
                <a:ea typeface="Times New Roman"/>
                <a:cs typeface="Times New Roman"/>
              </a:rPr>
              <a:t> for research, technological development and demonstration under grant agreement no 731845.</a:t>
            </a:r>
            <a:endParaRPr lang="es-ES_tradnl" sz="700" i="1" dirty="0">
              <a:solidFill>
                <a:schemeClr val="tx1">
                  <a:lumMod val="50000"/>
                  <a:lumOff val="50000"/>
                </a:schemeClr>
              </a:solidFill>
              <a:effectLst/>
              <a:latin typeface="Arial"/>
              <a:ea typeface="Times New Roman"/>
              <a:cs typeface="Times New Roman"/>
            </a:endParaRPr>
          </a:p>
        </p:txBody>
      </p:sp>
      <p:pic>
        <p:nvPicPr>
          <p:cNvPr id="11" name="Imagen 1">
            <a:extLst>
              <a:ext uri="{FF2B5EF4-FFF2-40B4-BE49-F238E27FC236}">
                <a16:creationId xmlns:a16="http://schemas.microsoft.com/office/drawing/2014/main" id="{5D09D6F5-F76D-BB41-BDE0-FDBEA6F87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1218" y="6409965"/>
            <a:ext cx="432000" cy="288000"/>
          </a:xfrm>
          <a:prstGeom prst="rect">
            <a:avLst/>
          </a:prstGeom>
        </p:spPr>
      </p:pic>
      <p:sp>
        <p:nvSpPr>
          <p:cNvPr id="12" name="Inhaltsplatzhalter 2">
            <a:extLst>
              <a:ext uri="{FF2B5EF4-FFF2-40B4-BE49-F238E27FC236}">
                <a16:creationId xmlns:a16="http://schemas.microsoft.com/office/drawing/2014/main" id="{E08D5533-1889-C64D-80FC-80B6B368A3B8}"/>
              </a:ext>
            </a:extLst>
          </p:cNvPr>
          <p:cNvSpPr txBox="1">
            <a:spLocks/>
          </p:cNvSpPr>
          <p:nvPr/>
        </p:nvSpPr>
        <p:spPr>
          <a:xfrm>
            <a:off x="6429376" y="1993155"/>
            <a:ext cx="5494642" cy="4043314"/>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lang="en-US" sz="2400" b="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lang="en-US"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lang="en-US"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lang="en-US"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lang="de-DE"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700" dirty="0"/>
              <a:t>Visit </a:t>
            </a:r>
            <a:r>
              <a:rPr lang="en-GB" sz="1700" dirty="0">
                <a:hlinkClick r:id="rId6">
                  <a:extLst>
                    <a:ext uri="{A12FA001-AC4F-418D-AE19-62706E023703}">
                      <ahyp:hlinkClr xmlns:ahyp="http://schemas.microsoft.com/office/drawing/2018/hyperlinkcolor" val="tx"/>
                    </a:ext>
                  </a:extLst>
                </a:hlinkClick>
              </a:rPr>
              <a:t>www.sec-cert.eu</a:t>
            </a:r>
            <a:endParaRPr lang="en-GB" sz="1700" dirty="0"/>
          </a:p>
          <a:p>
            <a:pPr algn="l"/>
            <a:r>
              <a:rPr lang="en-GB" sz="1700" dirty="0"/>
              <a:t>Project deliverables and news</a:t>
            </a:r>
          </a:p>
          <a:p>
            <a:pPr algn="l"/>
            <a:r>
              <a:rPr lang="en-GB" sz="1700" dirty="0"/>
              <a:t>Invitations to view progress and provide feedback at national and European stakeholder events</a:t>
            </a:r>
          </a:p>
          <a:p>
            <a:pPr algn="l"/>
            <a:r>
              <a:rPr lang="en-GB" sz="1700" dirty="0"/>
              <a:t>Guidelines and trainings on the European certification framework</a:t>
            </a:r>
          </a:p>
          <a:p>
            <a:pPr algn="l"/>
            <a:endParaRPr lang="en-GB" sz="1700" dirty="0"/>
          </a:p>
          <a:p>
            <a:pPr algn="l"/>
            <a:r>
              <a:rPr lang="en-GB" sz="1700" dirty="0"/>
              <a:t>Newsletter subscription: 	</a:t>
            </a:r>
            <a:r>
              <a:rPr lang="en-GB" sz="1700" u="sng" dirty="0" err="1"/>
              <a:t>www.sec-cert.eu</a:t>
            </a:r>
            <a:r>
              <a:rPr lang="en-GB" sz="1700" u="sng" dirty="0"/>
              <a:t>/</a:t>
            </a:r>
            <a:r>
              <a:rPr lang="en-GB" sz="1700" dirty="0"/>
              <a:t>	</a:t>
            </a:r>
          </a:p>
          <a:p>
            <a:pPr algn="l"/>
            <a:r>
              <a:rPr lang="en-GB" sz="1700" dirty="0"/>
              <a:t>Contact:  		</a:t>
            </a:r>
            <a:r>
              <a:rPr lang="en-GB" sz="1700" i="1" dirty="0">
                <a:hlinkClick r:id="rId7">
                  <a:extLst>
                    <a:ext uri="{A12FA001-AC4F-418D-AE19-62706E023703}">
                      <ahyp:hlinkClr xmlns:ahyp="http://schemas.microsoft.com/office/drawing/2018/hyperlinkcolor" val="tx"/>
                    </a:ext>
                  </a:extLst>
                </a:hlinkClick>
              </a:rPr>
              <a:t>contact@sec-cert.eu</a:t>
            </a:r>
            <a:endParaRPr lang="en-GB" sz="1700" i="1" dirty="0"/>
          </a:p>
          <a:p>
            <a:pPr algn="l"/>
            <a:endParaRPr lang="en-GB" sz="1700" dirty="0"/>
          </a:p>
          <a:p>
            <a:pPr algn="l"/>
            <a:r>
              <a:rPr lang="et-EE" altLang="de-DE" sz="1700" i="1" dirty="0"/>
              <a:t>Project </a:t>
            </a:r>
            <a:r>
              <a:rPr lang="et-EE" altLang="de-DE" sz="1700" i="1" dirty="0" err="1"/>
              <a:t>Coordinator</a:t>
            </a:r>
            <a:endParaRPr lang="et-EE" altLang="de-DE" sz="1700" i="1" dirty="0"/>
          </a:p>
          <a:p>
            <a:pPr algn="l"/>
            <a:r>
              <a:rPr lang="de-DE" altLang="de-DE" sz="1700" i="1" dirty="0"/>
              <a:t>Jürgen Großmann</a:t>
            </a:r>
            <a:endParaRPr lang="et-EE" altLang="de-DE" sz="1700" i="1" dirty="0"/>
          </a:p>
          <a:p>
            <a:pPr algn="l"/>
            <a:r>
              <a:rPr lang="de-DE" altLang="de-DE" sz="1700" i="1" dirty="0"/>
              <a:t>Email: </a:t>
            </a:r>
            <a:r>
              <a:rPr lang="de-DE" altLang="de-DE" sz="1700" i="1" dirty="0" err="1"/>
              <a:t>juergen.grossmann@fokus.fraunhofer.de</a:t>
            </a:r>
            <a:endParaRPr lang="de-DE" altLang="de-DE" sz="1700" i="1" dirty="0"/>
          </a:p>
          <a:p>
            <a:pPr algn="l"/>
            <a:r>
              <a:rPr lang="de-DE" altLang="de-DE" sz="1700" i="1" dirty="0"/>
              <a:t>Fraunhofer FOKUS</a:t>
            </a:r>
            <a:r>
              <a:rPr lang="et-EE" altLang="de-DE" sz="1700" i="1" dirty="0"/>
              <a:t>, Berlin</a:t>
            </a:r>
            <a:r>
              <a:rPr lang="de-DE" altLang="de-DE" sz="1700" i="1" dirty="0"/>
              <a:t>, Germany</a:t>
            </a:r>
          </a:p>
          <a:p>
            <a:pPr algn="l"/>
            <a:r>
              <a:rPr lang="de-DE" altLang="de-DE" sz="1700" i="1" dirty="0"/>
              <a:t>Phone: +49 (0)30 3463 7390</a:t>
            </a:r>
          </a:p>
          <a:p>
            <a:endParaRPr lang="en-GB" dirty="0"/>
          </a:p>
        </p:txBody>
      </p:sp>
      <p:sp>
        <p:nvSpPr>
          <p:cNvPr id="13" name="Datumsplatzhalter 6">
            <a:extLst>
              <a:ext uri="{FF2B5EF4-FFF2-40B4-BE49-F238E27FC236}">
                <a16:creationId xmlns:a16="http://schemas.microsoft.com/office/drawing/2014/main" id="{B56D02DA-2C5D-254F-9755-A1E3E1FAA808}"/>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4267027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62E07D-177C-284B-AA3C-67EE44B70BC9}"/>
              </a:ext>
            </a:extLst>
          </p:cNvPr>
          <p:cNvSpPr>
            <a:spLocks noGrp="1"/>
          </p:cNvSpPr>
          <p:nvPr>
            <p:ph type="title"/>
          </p:nvPr>
        </p:nvSpPr>
        <p:spPr/>
        <p:txBody>
          <a:bodyPr/>
          <a:lstStyle/>
          <a:p>
            <a:r>
              <a:rPr lang="en-US" dirty="0"/>
              <a:t>EU-SEC Challenges</a:t>
            </a:r>
            <a:br>
              <a:rPr lang="en-US" dirty="0"/>
            </a:br>
            <a:r>
              <a:rPr lang="en-US" b="0" dirty="0"/>
              <a:t>Achieving</a:t>
            </a:r>
            <a:r>
              <a:rPr lang="en-US" dirty="0"/>
              <a:t> </a:t>
            </a:r>
            <a:r>
              <a:rPr lang="en-US" b="0" dirty="0"/>
              <a:t>applicability, flexibility and tool support</a:t>
            </a:r>
          </a:p>
        </p:txBody>
      </p:sp>
      <p:sp>
        <p:nvSpPr>
          <p:cNvPr id="3" name="Inhaltsplatzhalter 2">
            <a:extLst>
              <a:ext uri="{FF2B5EF4-FFF2-40B4-BE49-F238E27FC236}">
                <a16:creationId xmlns:a16="http://schemas.microsoft.com/office/drawing/2014/main" id="{3177F34B-37C0-504D-962E-C08D798F4FDB}"/>
              </a:ext>
            </a:extLst>
          </p:cNvPr>
          <p:cNvSpPr>
            <a:spLocks noGrp="1"/>
          </p:cNvSpPr>
          <p:nvPr>
            <p:ph idx="1"/>
          </p:nvPr>
        </p:nvSpPr>
        <p:spPr>
          <a:xfrm>
            <a:off x="333375" y="1391298"/>
            <a:ext cx="5988597" cy="4785666"/>
          </a:xfrm>
        </p:spPr>
        <p:txBody>
          <a:bodyPr>
            <a:normAutofit/>
          </a:bodyPr>
          <a:lstStyle/>
          <a:p>
            <a:r>
              <a:rPr lang="en-GB" dirty="0"/>
              <a:t>Ensure broad and international and </a:t>
            </a:r>
            <a:r>
              <a:rPr lang="en-GB" b="1" dirty="0"/>
              <a:t>cross-industry applicability</a:t>
            </a:r>
            <a:r>
              <a:rPr lang="en-GB" dirty="0"/>
              <a:t> of EU-SEC framework.</a:t>
            </a:r>
          </a:p>
          <a:p>
            <a:r>
              <a:rPr lang="en-GB" dirty="0"/>
              <a:t>Demonstrate a </a:t>
            </a:r>
            <a:r>
              <a:rPr lang="en-GB" b="1" dirty="0"/>
              <a:t>high level of security and privacy assurance and control</a:t>
            </a:r>
            <a:r>
              <a:rPr lang="en-GB" dirty="0"/>
              <a:t> while the CSP enhances the Cloud Service, continuously.</a:t>
            </a:r>
          </a:p>
          <a:p>
            <a:r>
              <a:rPr lang="en-GB" dirty="0"/>
              <a:t>Provide a framework which can be </a:t>
            </a:r>
            <a:r>
              <a:rPr lang="en-GB" b="1" dirty="0"/>
              <a:t>adapted to new technical, compliance and market requirements</a:t>
            </a:r>
            <a:r>
              <a:rPr lang="en-GB" dirty="0"/>
              <a:t>, easily and promptly.</a:t>
            </a:r>
          </a:p>
          <a:p>
            <a:r>
              <a:rPr lang="en-GB" dirty="0"/>
              <a:t>Generate a </a:t>
            </a:r>
            <a:r>
              <a:rPr lang="en-GB" b="1" dirty="0"/>
              <a:t>flexible and functional architecture and tools</a:t>
            </a:r>
            <a:r>
              <a:rPr lang="en-GB" dirty="0"/>
              <a:t> for cloud security governance, risks management and compliance.</a:t>
            </a:r>
          </a:p>
        </p:txBody>
      </p:sp>
      <p:sp>
        <p:nvSpPr>
          <p:cNvPr id="5" name="Foliennummernplatzhalter 4">
            <a:extLst>
              <a:ext uri="{FF2B5EF4-FFF2-40B4-BE49-F238E27FC236}">
                <a16:creationId xmlns:a16="http://schemas.microsoft.com/office/drawing/2014/main" id="{AA5B2CAB-D06A-694C-A1A7-EC8CDA41D6A2}"/>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t>7</a:t>
            </a:fld>
            <a:endParaRPr lang="de-DE"/>
          </a:p>
        </p:txBody>
      </p:sp>
      <p:pic>
        <p:nvPicPr>
          <p:cNvPr id="7" name="Grafik 6">
            <a:extLst>
              <a:ext uri="{FF2B5EF4-FFF2-40B4-BE49-F238E27FC236}">
                <a16:creationId xmlns:a16="http://schemas.microsoft.com/office/drawing/2014/main" id="{B959D709-85DF-D342-BD68-FF2A64DFA6B9}"/>
              </a:ext>
            </a:extLst>
          </p:cNvPr>
          <p:cNvPicPr>
            <a:picLocks noChangeAspect="1"/>
          </p:cNvPicPr>
          <p:nvPr/>
        </p:nvPicPr>
        <p:blipFill>
          <a:blip r:embed="rId2"/>
          <a:stretch>
            <a:fillRect/>
          </a:stretch>
        </p:blipFill>
        <p:spPr>
          <a:xfrm>
            <a:off x="6507205" y="1391298"/>
            <a:ext cx="5370470" cy="4296376"/>
          </a:xfrm>
          <a:prstGeom prst="rect">
            <a:avLst/>
          </a:prstGeom>
        </p:spPr>
      </p:pic>
      <p:sp>
        <p:nvSpPr>
          <p:cNvPr id="8" name="Textfeld 7">
            <a:extLst>
              <a:ext uri="{FF2B5EF4-FFF2-40B4-BE49-F238E27FC236}">
                <a16:creationId xmlns:a16="http://schemas.microsoft.com/office/drawing/2014/main" id="{936C1D46-C324-F940-A365-2B1132DB8387}"/>
              </a:ext>
            </a:extLst>
          </p:cNvPr>
          <p:cNvSpPr txBox="1"/>
          <p:nvPr/>
        </p:nvSpPr>
        <p:spPr>
          <a:xfrm>
            <a:off x="10057780" y="5410675"/>
            <a:ext cx="1819895" cy="276999"/>
          </a:xfrm>
          <a:prstGeom prst="rect">
            <a:avLst/>
          </a:prstGeom>
          <a:noFill/>
        </p:spPr>
        <p:txBody>
          <a:bodyPr wrap="square" rtlCol="0">
            <a:spAutoFit/>
          </a:bodyPr>
          <a:lstStyle/>
          <a:p>
            <a:r>
              <a:rPr lang="de-DE" sz="1200" dirty="0">
                <a:solidFill>
                  <a:schemeClr val="bg1"/>
                </a:solidFill>
              </a:rPr>
              <a:t>The U.S. National Archives</a:t>
            </a:r>
            <a:endParaRPr lang="en-GB" dirty="0">
              <a:solidFill>
                <a:schemeClr val="bg1"/>
              </a:solidFill>
            </a:endParaRPr>
          </a:p>
        </p:txBody>
      </p:sp>
      <p:sp>
        <p:nvSpPr>
          <p:cNvPr id="9" name="Fußzeilenplatzhalter 7">
            <a:extLst>
              <a:ext uri="{FF2B5EF4-FFF2-40B4-BE49-F238E27FC236}">
                <a16:creationId xmlns:a16="http://schemas.microsoft.com/office/drawing/2014/main" id="{4E59F684-7AB3-654F-BA6D-8F170AE3F1C1}"/>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10" name="Datumsplatzhalter 6">
            <a:extLst>
              <a:ext uri="{FF2B5EF4-FFF2-40B4-BE49-F238E27FC236}">
                <a16:creationId xmlns:a16="http://schemas.microsoft.com/office/drawing/2014/main" id="{D8163257-CBE5-9B40-8D50-60AC8675A7A7}"/>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107409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987BA8-2BD7-5D49-9606-C158768F7598}"/>
              </a:ext>
            </a:extLst>
          </p:cNvPr>
          <p:cNvSpPr>
            <a:spLocks noGrp="1"/>
          </p:cNvSpPr>
          <p:nvPr>
            <p:ph type="title"/>
          </p:nvPr>
        </p:nvSpPr>
        <p:spPr/>
        <p:txBody>
          <a:bodyPr>
            <a:normAutofit/>
          </a:bodyPr>
          <a:lstStyle/>
          <a:p>
            <a:r>
              <a:rPr lang="en-US" dirty="0"/>
              <a:t>EU-SEC Activities</a:t>
            </a:r>
            <a:br>
              <a:rPr lang="en-US" dirty="0"/>
            </a:br>
            <a:r>
              <a:rPr lang="en-US" b="0" dirty="0"/>
              <a:t>Define, evaluate, improve and maintain the framework</a:t>
            </a:r>
          </a:p>
        </p:txBody>
      </p:sp>
      <p:sp>
        <p:nvSpPr>
          <p:cNvPr id="3" name="Inhaltsplatzhalter 2">
            <a:extLst>
              <a:ext uri="{FF2B5EF4-FFF2-40B4-BE49-F238E27FC236}">
                <a16:creationId xmlns:a16="http://schemas.microsoft.com/office/drawing/2014/main" id="{844CCF79-B13A-B14A-AA2D-64481D955FB7}"/>
              </a:ext>
            </a:extLst>
          </p:cNvPr>
          <p:cNvSpPr>
            <a:spLocks noGrp="1"/>
          </p:cNvSpPr>
          <p:nvPr>
            <p:ph idx="1"/>
          </p:nvPr>
        </p:nvSpPr>
        <p:spPr/>
        <p:txBody>
          <a:bodyPr/>
          <a:lstStyle/>
          <a:p>
            <a:r>
              <a:rPr lang="en-US" b="1" dirty="0"/>
              <a:t>Collect and maintain security and privacy requirements </a:t>
            </a:r>
            <a:r>
              <a:rPr lang="en-US" dirty="0"/>
              <a:t>relevant to the public and private sector.</a:t>
            </a:r>
          </a:p>
          <a:p>
            <a:r>
              <a:rPr lang="en-US" b="1" dirty="0"/>
              <a:t>Define the continuous auditing and certification framework </a:t>
            </a:r>
            <a:r>
              <a:rPr lang="en-US" dirty="0"/>
              <a:t>and enable it for mutual recognition of existing certification and assurance approaches.</a:t>
            </a:r>
          </a:p>
          <a:p>
            <a:r>
              <a:rPr lang="en-US" b="1" dirty="0"/>
              <a:t>Develop a governance structure </a:t>
            </a:r>
            <a:r>
              <a:rPr lang="en-US" dirty="0"/>
              <a:t>to support trans-European EU-SEC framework adoption.</a:t>
            </a:r>
            <a:br>
              <a:rPr lang="en-US" dirty="0"/>
            </a:br>
            <a:r>
              <a:rPr lang="en-US" dirty="0"/>
              <a:t>Provide architecture and adapt existing tools to facilitate continuous auditing and control of security and privacy level service.</a:t>
            </a:r>
          </a:p>
          <a:p>
            <a:r>
              <a:rPr lang="en-US" b="1" dirty="0"/>
              <a:t>Validate the framework with pilot use cases </a:t>
            </a:r>
            <a:r>
              <a:rPr lang="en-US" dirty="0"/>
              <a:t>executed by public and private sector partners to ensure its effectiveness, efficiency and market readiness in large scale demonstrators.</a:t>
            </a:r>
          </a:p>
          <a:p>
            <a:r>
              <a:rPr lang="en-US" b="1" dirty="0"/>
              <a:t>Strengthen the value proposition, market uptake and long-term sustainability </a:t>
            </a:r>
            <a:r>
              <a:rPr lang="en-US" dirty="0"/>
              <a:t>of EU-SEC framework through commercial exploitation, influencing other standardization initiatives and performing strategic awareness and training activities.</a:t>
            </a:r>
          </a:p>
        </p:txBody>
      </p:sp>
      <p:sp>
        <p:nvSpPr>
          <p:cNvPr id="5" name="Foliennummernplatzhalter 4">
            <a:extLst>
              <a:ext uri="{FF2B5EF4-FFF2-40B4-BE49-F238E27FC236}">
                <a16:creationId xmlns:a16="http://schemas.microsoft.com/office/drawing/2014/main" id="{79F25984-7EDA-7C40-AED4-1E34CB75DA87}"/>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t>8</a:t>
            </a:fld>
            <a:endParaRPr lang="de-DE"/>
          </a:p>
        </p:txBody>
      </p:sp>
      <p:sp>
        <p:nvSpPr>
          <p:cNvPr id="6" name="Fußzeilenplatzhalter 7">
            <a:extLst>
              <a:ext uri="{FF2B5EF4-FFF2-40B4-BE49-F238E27FC236}">
                <a16:creationId xmlns:a16="http://schemas.microsoft.com/office/drawing/2014/main" id="{338E79DF-34AA-5442-8619-43BD5398E4C0}"/>
              </a:ext>
            </a:extLst>
          </p:cNvPr>
          <p:cNvSpPr>
            <a:spLocks noGrp="1"/>
          </p:cNvSpPr>
          <p:nvPr>
            <p:ph type="ftr" sz="quarter" idx="11"/>
          </p:nvPr>
        </p:nvSpPr>
        <p:spPr>
          <a:xfrm>
            <a:off x="4038600" y="6356350"/>
            <a:ext cx="4114800" cy="365125"/>
          </a:xfrm>
        </p:spPr>
        <p:txBody>
          <a:bodyPr/>
          <a:lstStyle/>
          <a:p>
            <a:r>
              <a:rPr lang="en-US" sz="800" b="1" i="1">
                <a:solidFill>
                  <a:schemeClr val="tx1">
                    <a:lumMod val="50000"/>
                    <a:lumOff val="50000"/>
                  </a:schemeClr>
                </a:solidFill>
                <a:latin typeface="Arial"/>
                <a:ea typeface="Times New Roman"/>
                <a:cs typeface="Times New Roman"/>
              </a:rPr>
              <a:t>EU-SEC grant agreement no 731845</a:t>
            </a:r>
            <a:endParaRPr lang="de-DE" dirty="0"/>
          </a:p>
        </p:txBody>
      </p:sp>
      <p:sp>
        <p:nvSpPr>
          <p:cNvPr id="7" name="Datumsplatzhalter 6">
            <a:extLst>
              <a:ext uri="{FF2B5EF4-FFF2-40B4-BE49-F238E27FC236}">
                <a16:creationId xmlns:a16="http://schemas.microsoft.com/office/drawing/2014/main" id="{6A5D4460-CA93-C54F-919A-52D0DA04AF09}"/>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205048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427B6A3F-C12A-6D44-BD0D-A3BFAC1B04EF}"/>
              </a:ext>
            </a:extLst>
          </p:cNvPr>
          <p:cNvPicPr>
            <a:picLocks noChangeAspect="1"/>
          </p:cNvPicPr>
          <p:nvPr/>
        </p:nvPicPr>
        <p:blipFill>
          <a:blip r:embed="rId2"/>
          <a:stretch>
            <a:fillRect/>
          </a:stretch>
        </p:blipFill>
        <p:spPr>
          <a:xfrm>
            <a:off x="0" y="1182461"/>
            <a:ext cx="12192000" cy="5059680"/>
          </a:xfrm>
          <a:prstGeom prst="rect">
            <a:avLst/>
          </a:prstGeom>
        </p:spPr>
      </p:pic>
      <p:sp>
        <p:nvSpPr>
          <p:cNvPr id="2" name="Title 1">
            <a:extLst>
              <a:ext uri="{FF2B5EF4-FFF2-40B4-BE49-F238E27FC236}">
                <a16:creationId xmlns:a16="http://schemas.microsoft.com/office/drawing/2014/main" id="{4A291099-4C95-8648-B0A6-35560503558E}"/>
              </a:ext>
            </a:extLst>
          </p:cNvPr>
          <p:cNvSpPr>
            <a:spLocks noGrp="1"/>
          </p:cNvSpPr>
          <p:nvPr>
            <p:ph type="ctrTitle"/>
          </p:nvPr>
        </p:nvSpPr>
        <p:spPr>
          <a:xfrm>
            <a:off x="1524000" y="1657823"/>
            <a:ext cx="9144000" cy="2387600"/>
          </a:xfrm>
        </p:spPr>
        <p:txBody>
          <a:bodyPr>
            <a:normAutofit/>
          </a:bodyPr>
          <a:lstStyle/>
          <a:p>
            <a:r>
              <a:rPr lang="en-US"/>
              <a:t>Business and Technical Drivers for MPRF</a:t>
            </a:r>
            <a:endParaRPr lang="en-GB"/>
          </a:p>
        </p:txBody>
      </p:sp>
      <p:sp>
        <p:nvSpPr>
          <p:cNvPr id="3" name="Subtitle 2">
            <a:extLst>
              <a:ext uri="{FF2B5EF4-FFF2-40B4-BE49-F238E27FC236}">
                <a16:creationId xmlns:a16="http://schemas.microsoft.com/office/drawing/2014/main" id="{492B9D13-7C37-024A-B5CC-B7E7673478B0}"/>
              </a:ext>
            </a:extLst>
          </p:cNvPr>
          <p:cNvSpPr>
            <a:spLocks noGrp="1"/>
          </p:cNvSpPr>
          <p:nvPr>
            <p:ph type="subTitle" idx="1"/>
          </p:nvPr>
        </p:nvSpPr>
        <p:spPr>
          <a:xfrm>
            <a:off x="1524000" y="4137498"/>
            <a:ext cx="9144000" cy="1655762"/>
          </a:xfrm>
        </p:spPr>
        <p:txBody>
          <a:bodyPr/>
          <a:lstStyle/>
          <a:p>
            <a:r>
              <a:rPr lang="en-US"/>
              <a:t>Daniele </a:t>
            </a:r>
            <a:r>
              <a:rPr lang="en-US" err="1"/>
              <a:t>Catteddu</a:t>
            </a:r>
            <a:r>
              <a:rPr lang="en-US"/>
              <a:t>, CSA</a:t>
            </a:r>
          </a:p>
        </p:txBody>
      </p:sp>
      <p:sp>
        <p:nvSpPr>
          <p:cNvPr id="5" name="Slide Number Placeholder 4">
            <a:extLst>
              <a:ext uri="{FF2B5EF4-FFF2-40B4-BE49-F238E27FC236}">
                <a16:creationId xmlns:a16="http://schemas.microsoft.com/office/drawing/2014/main" id="{2ACAAED7-6984-CB40-9D18-BFD4FEEE34E6}"/>
              </a:ext>
            </a:extLst>
          </p:cNvPr>
          <p:cNvSpPr>
            <a:spLocks noGrp="1"/>
          </p:cNvSpPr>
          <p:nvPr>
            <p:ph type="sldNum" sz="quarter" idx="12"/>
          </p:nvPr>
        </p:nvSpPr>
        <p:spPr>
          <a:xfrm>
            <a:off x="8610599" y="6356350"/>
            <a:ext cx="3267076" cy="365125"/>
          </a:xfrm>
        </p:spPr>
        <p:txBody>
          <a:bodyPr/>
          <a:lstStyle/>
          <a:p>
            <a:fld id="{54672BEE-8588-4B6A-B8BC-2D163A9E2060}" type="slidenum">
              <a:rPr lang="de-DE" smtClean="0"/>
              <a:pPr/>
              <a:t>9</a:t>
            </a:fld>
            <a:endParaRPr lang="de-DE"/>
          </a:p>
        </p:txBody>
      </p:sp>
      <p:sp>
        <p:nvSpPr>
          <p:cNvPr id="8" name="Rectangle 126">
            <a:extLst>
              <a:ext uri="{FF2B5EF4-FFF2-40B4-BE49-F238E27FC236}">
                <a16:creationId xmlns:a16="http://schemas.microsoft.com/office/drawing/2014/main" id="{4FAC27ED-6A1D-6140-9923-7C4C07370C64}"/>
              </a:ext>
            </a:extLst>
          </p:cNvPr>
          <p:cNvSpPr>
            <a:spLocks noChangeArrowheads="1"/>
          </p:cNvSpPr>
          <p:nvPr/>
        </p:nvSpPr>
        <p:spPr bwMode="auto">
          <a:xfrm>
            <a:off x="7143218" y="6370017"/>
            <a:ext cx="4323574" cy="34444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064" tIns="45540" rIns="91064" bIns="45540" anchor="ctr" anchorCtr="0" upright="1">
            <a:noAutofit/>
          </a:bodyPr>
          <a:lstStyle/>
          <a:p>
            <a:pPr algn="l">
              <a:spcAft>
                <a:spcPts val="0"/>
              </a:spcAft>
            </a:pPr>
            <a:r>
              <a:rPr lang="en-US" sz="700" b="1" i="1" dirty="0">
                <a:solidFill>
                  <a:schemeClr val="tx1">
                    <a:lumMod val="50000"/>
                    <a:lumOff val="50000"/>
                  </a:schemeClr>
                </a:solidFill>
                <a:effectLst/>
                <a:latin typeface="Arial"/>
                <a:ea typeface="Times New Roman"/>
                <a:cs typeface="Times New Roman"/>
              </a:rPr>
              <a:t>This project has received funding from the European Union’s HORIZON Framework </a:t>
            </a:r>
            <a:r>
              <a:rPr lang="en-US" sz="700" b="1" i="1" dirty="0" err="1">
                <a:solidFill>
                  <a:schemeClr val="tx1">
                    <a:lumMod val="50000"/>
                    <a:lumOff val="50000"/>
                  </a:schemeClr>
                </a:solidFill>
                <a:effectLst/>
                <a:latin typeface="Arial"/>
                <a:ea typeface="Times New Roman"/>
                <a:cs typeface="Times New Roman"/>
              </a:rPr>
              <a:t>Programme</a:t>
            </a:r>
            <a:r>
              <a:rPr lang="en-US" sz="700" b="1" i="1" dirty="0">
                <a:solidFill>
                  <a:schemeClr val="tx1">
                    <a:lumMod val="50000"/>
                    <a:lumOff val="50000"/>
                  </a:schemeClr>
                </a:solidFill>
                <a:effectLst/>
                <a:latin typeface="Arial"/>
                <a:ea typeface="Times New Roman"/>
                <a:cs typeface="Times New Roman"/>
              </a:rPr>
              <a:t> for research, technological development and demonstration under grant agreement no 731845.</a:t>
            </a:r>
            <a:endParaRPr lang="es-ES_tradnl" sz="700" i="1" dirty="0">
              <a:solidFill>
                <a:schemeClr val="tx1">
                  <a:lumMod val="50000"/>
                  <a:lumOff val="50000"/>
                </a:schemeClr>
              </a:solidFill>
              <a:effectLst/>
              <a:latin typeface="Arial"/>
              <a:ea typeface="Times New Roman"/>
              <a:cs typeface="Times New Roman"/>
            </a:endParaRPr>
          </a:p>
        </p:txBody>
      </p:sp>
      <p:pic>
        <p:nvPicPr>
          <p:cNvPr id="9" name="Imagen 1">
            <a:extLst>
              <a:ext uri="{FF2B5EF4-FFF2-40B4-BE49-F238E27FC236}">
                <a16:creationId xmlns:a16="http://schemas.microsoft.com/office/drawing/2014/main" id="{CE1DA0BD-FF79-3347-9E54-490B96FC1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218" y="6409965"/>
            <a:ext cx="432000" cy="288000"/>
          </a:xfrm>
          <a:prstGeom prst="rect">
            <a:avLst/>
          </a:prstGeom>
        </p:spPr>
      </p:pic>
      <p:sp>
        <p:nvSpPr>
          <p:cNvPr id="10" name="Datumsplatzhalter 6">
            <a:extLst>
              <a:ext uri="{FF2B5EF4-FFF2-40B4-BE49-F238E27FC236}">
                <a16:creationId xmlns:a16="http://schemas.microsoft.com/office/drawing/2014/main" id="{3B9D21AD-0664-0A41-87EC-0A6F514F3319}"/>
              </a:ext>
            </a:extLst>
          </p:cNvPr>
          <p:cNvSpPr>
            <a:spLocks noGrp="1"/>
          </p:cNvSpPr>
          <p:nvPr>
            <p:ph type="dt" sz="half" idx="10"/>
          </p:nvPr>
        </p:nvSpPr>
        <p:spPr>
          <a:xfrm>
            <a:off x="333375" y="6356350"/>
            <a:ext cx="3248025" cy="365125"/>
          </a:xfrm>
        </p:spPr>
        <p:txBody>
          <a:bodyPr/>
          <a:lstStyle/>
          <a:p>
            <a:r>
              <a:rPr lang="en-GB"/>
              <a:t>13</a:t>
            </a:r>
            <a:r>
              <a:rPr lang="en-GB" baseline="30000"/>
              <a:t>th</a:t>
            </a:r>
            <a:r>
              <a:rPr lang="en-GB"/>
              <a:t> May 2019</a:t>
            </a:r>
            <a:endParaRPr lang="de-DE" dirty="0"/>
          </a:p>
        </p:txBody>
      </p:sp>
    </p:spTree>
    <p:extLst>
      <p:ext uri="{BB962C8B-B14F-4D97-AF65-F5344CB8AC3E}">
        <p14:creationId xmlns:p14="http://schemas.microsoft.com/office/powerpoint/2010/main" val="31224814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3XJ7y_Dkc0WYOaP4MHDCZ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3XJ7y_Dkc0WYOaP4MHDCZ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SzMAWd5DoUi0HxzMhoEbI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ooJVpPA0k0CHvn4VipVpI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3XJ7y_Dkc0WYOaP4MHDCZ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SzMAWd5DoUi0HxzMhoEbI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ooJVpPA0k0CHvn4VipVpI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3XJ7y_Dkc0WYOaP4MHDCZ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SzMAWd5DoUi0HxzMhoEbI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ooJVpPA0k0CHvn4VipVpI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SzMAWd5DoUi0HxzMhoEbI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ooJVpPA0k0CHvn4VipVpI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3XJ7y_Dkc0WYOaP4MHDCZ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SzMAWd5DoUi0HxzMhoEbI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ooJVpPA0k0CHvn4VipVpI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3XJ7y_Dkc0WYOaP4MHDCZ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SzMAWd5DoUi0HxzMhoEbI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ooJVpPA0k0CHvn4VipVpI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f:fields xmlns:f="http://schemas.fabasoft.com/folio/2007/fields" catsources="">
  <f:record>
    <f:field ref="FSCFOLIO_1_1001_SignaturesFldCtx_FSCFOLIO_1_1001_FieldLastSignature" par="" text=""/>
    <f:field ref="FSCFOLIO_1_1001_SignaturesFldCtx_FSCFOLIO_1_1001_FieldLastSignatureBy" par="" text=""/>
    <f:field ref="FSCFOLIO_1_1001_SignaturesFldCtx_FSCFOLIO_1_1001_FieldLastSignatureAt" par="" date="" text=""/>
    <f:field ref="FSCFOLIO_1_1001_SignaturesFldCtx_FSCFOLIO_1_1001_FieldLastSignatureRemark" par="" text=""/>
    <f:field ref="FSCFOLIO_1_1001_FieldCurrentUser" par="" text="Dorian Knoblauch"/>
    <f:field ref="FSCFOLIO_1_1001_FieldCurrentDate" par="" text="12.06.2019 07:48"/>
    <f:field ref="objname" par="" text="EU-SEC_Awareness Workshop_Multiparty_Recognition_Framework_13-05-2019_FINAL" edit="true"/>
    <f:field ref="objsubject" par="" text="" edit="true"/>
    <f:field ref="objcreatedby" par="" text="Savanovic Damir"/>
    <f:field ref="objcreatedat" par="" date="2019-05-10T17:22:48" text="10.05.2019 17:22:48"/>
    <f:field ref="objchangedby" par="" text="Grossmann Jürgen"/>
    <f:field ref="objmodifiedat" par="" date="2019-06-04T09:33:14" text="04.06.2019 09:33:14"/>
    <f:field ref="objprimaryrelated__0_objname" par="" text="WS MPRF May 2019"/>
    <f:field ref="objprimaryrelated__0_objsubject" par="" text=""/>
    <f:field ref="objprimaryrelated__0_objcreatedby" par="" text="Savanovic Damir"/>
    <f:field ref="objprimaryrelated__0_objcreatedat" par="" date="2019-04-12T14:57:34" text="12.04.2019 14:57:34"/>
    <f:field ref="objprimaryrelated__0_objchangedby" par="" text="Suhonen Tatu"/>
    <f:field ref="objprimaryrelated__0_objmodifiedat" par="" date="2019-05-29T12:07:59" text="29.05.2019 12:07:59"/>
  </f:record>
  <f:display par="" text="Signatures">
    <f:field ref="FSCFOLIO_1_1001_SignaturesFldCtx_FSCFOLIO_1_1001_FieldLastSignature" text="Last Signature"/>
    <f:field ref="FSCFOLIO_1_1001_SignaturesFldCtx_FSCFOLIO_1_1001_FieldLastSignatureBy" text="Last Signature By"/>
    <f:field ref="FSCFOLIO_1_1001_SignaturesFldCtx_FSCFOLIO_1_1001_FieldLastSignatureAt" text="Last Signature on/at"/>
    <f:field ref="FSCFOLIO_1_1001_SignaturesFldCtx_FSCFOLIO_1_1001_FieldLastSignatureRemark" text="Remark of Last Signature"/>
  </f:display>
  <f:display par="" text="General">
    <f:field ref="FSCFOLIO_1_1001_FieldCurrentUser" text="Current User"/>
    <f:field ref="FSCFOLIO_1_1001_FieldCurrentDate" text="Current Time Stamp"/>
    <f:field ref="objname" text="Name"/>
    <f:field ref="objsubject" text="Subject"/>
    <f:field ref="objcreatedby" text="Created by"/>
    <f:field ref="objcreatedat" text="Created on/at"/>
    <f:field ref="objchangedby" text="Last Change by"/>
    <f:field ref="objmodifiedat" text="Last Change on/at"/>
  </f:display>
  <f:display par="" text="Folder">
    <f:field ref="objprimaryrelated__0_objname" text="Name"/>
    <f:field ref="objprimaryrelated__0_objsubject" text="Subject"/>
    <f:field ref="objprimaryrelated__0_objcreatedby" text="Created by"/>
    <f:field ref="objprimaryrelated__0_objcreatedat" text="Created on/at"/>
    <f:field ref="objprimaryrelated__0_objchangedby" text="Last Change by"/>
    <f:field ref="objprimaryrelated__0_objmodifiedat" text="Last Change on/at"/>
  </f:display>
</f:fields>
</file>

<file path=customXml/item2.xml><?xml version="1.0" encoding="utf-8"?>
<p:properties xmlns:p="http://schemas.microsoft.com/office/2006/metadata/properties" xmlns:xsi="http://www.w3.org/2001/XMLSchema-instance" xmlns:pc="http://schemas.microsoft.com/office/infopath/2007/PartnerControls">
  <documentManagement>
    <TaxMetadataLookup xmlns="3fe96405-09e9-46e7-967f-792c064ac608">1</TaxMetadataLookup>
    <_dlc_DocId xmlns="3fe96405-09e9-46e7-967f-792c064ac608">Y42ADWQDN4VD-1918649330-903</_dlc_DocId>
    <_dlc_DocIdUrl xmlns="3fe96405-09e9-46e7-967f-792c064ac608">
      <Url>https://workspaces.eurad.ad.pwcinternal.com/ws/WS61219727/_layouts/15/DocIdRedir.aspx?ID=Y42ADWQDN4VD-1918649330-903</Url>
      <Description>Y42ADWQDN4VD-1918649330-903</Description>
    </_dlc_DocIdUrl>
    <PwCDMSTaxMailReferenceId xmlns="777708a4-bcaa-4b17-a805-c20e6e249e00" xsi:nil="true"/>
    <PwCDMSVirtualPath xmlns="777708a4-bcaa-4b17-a805-c20e6e249e00" xsi:nil="true"/>
    <PwCDMSDocumentStatus xmlns="777708a4-bcaa-4b17-a805-c20e6e249e00" xsi:nil="true"/>
    <PwCDMSDocumentumAuthor xmlns="777708a4-bcaa-4b17-a805-c20e6e249e00" xsi:nil="true"/>
    <PwCDMSOriginalPath xmlns="777708a4-bcaa-4b17-a805-c20e6e249e00" xsi:nil="true"/>
    <PwCDMSDocumentumEditor xmlns="777708a4-bcaa-4b17-a805-c20e6e249e00" xsi:nil="true"/>
    <PwCDMSPSPStatus xmlns="777708a4-bcaa-4b17-a805-c20e6e249e00" xsi:nil="true"/>
    <PwCDMSOriginalFileName xmlns="777708a4-bcaa-4b17-a805-c20e6e249e00" xsi:nil="true"/>
    <PwCDMSKeywords xmlns="777708a4-bcaa-4b17-a805-c20e6e249e00"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
    <Synchronization>Synchronous</Synchronization>
    <Type>1</Type>
    <SequenceNumber>10000</SequenceNumber>
    <Url/>
    <Assembly>PwC.SP.DMS.ASE.WebTemplate, Version=1.0.0.0, Culture=neutral, PublicKeyToken=222624dbfcadd2e9</Assembly>
    <Class>PwC.SP.DMS.ASE.WebTemplate.EventReceivers.DocumentsValidation.TaxDocumentEventReceivers</Class>
    <Data/>
    <Filter/>
  </Receiver>
  <Receiver>
    <Name/>
    <Synchronization>Synchronous</Synchronization>
    <Type>2</Type>
    <SequenceNumber>10000</SequenceNumber>
    <Url/>
    <Assembly>PwC.SP.DMS.ASE.WebTemplate, Version=1.0.0.0, Culture=neutral, PublicKeyToken=222624dbfcadd2e9</Assembly>
    <Class>PwC.SP.DMS.ASE.WebTemplate.EventReceivers.DocumentsValidation.TaxDocumentEventReceivers</Class>
    <Data/>
    <Filter/>
  </Receiver>
  <Receiver>
    <Name/>
    <Synchronization>Synchronous</Synchronization>
    <Type>3</Type>
    <SequenceNumber>10000</SequenceNumber>
    <Url/>
    <Assembly>PwC.SP.DMS.ASE.WebTemplate, Version=1.0.0.0, Culture=neutral, PublicKeyToken=222624dbfcadd2e9</Assembly>
    <Class>PwC.SP.DMS.ASE.WebTemplate.EventReceivers.DocumentsValidation.TaxDocumentEventReceivers</Class>
    <Data/>
    <Filter/>
  </Receiver>
  <Receiver>
    <Name/>
    <Synchronization>Synchronous</Synchronization>
    <Type>9</Type>
    <SequenceNumber>10000</SequenceNumber>
    <Url/>
    <Assembly>PwC.SP.DMS.ASE.WebTemplate, Version=1.0.0.0, Culture=neutral, PublicKeyToken=222624dbfcadd2e9</Assembly>
    <Class>PwC.SP.DMS.ASE.WebTemplate.EventReceivers.DocumentsValidation.TaxDocumentEventReceivers</Class>
    <Data/>
    <Filter/>
  </Receiver>
</spe:Receivers>
</file>

<file path=customXml/item4.xml><?xml version="1.0" encoding="utf-8"?>
<f:fields xmlns:f="http://schemas.fabasoft.com/folio/2007/fields" catsources="">
  <f:record>
    <f:field ref="FSCFOLIO_1_1001_SignaturesFldCtx_FSCFOLIO_1_1001_FieldLastSignature" par="" text=""/>
    <f:field ref="FSCFOLIO_1_1001_SignaturesFldCtx_FSCFOLIO_1_1001_FieldLastSignatureBy" par="" text=""/>
    <f:field ref="FSCFOLIO_1_1001_SignaturesFldCtx_FSCFOLIO_1_1001_FieldLastSignatureAt" par="" date="" text=""/>
    <f:field ref="FSCFOLIO_1_1001_SignaturesFldCtx_FSCFOLIO_1_1001_FieldLastSignatureRemark" par="" text=""/>
    <f:field ref="FSCFOLIO_1_1001_FieldCurrentUser" par="" text="Jürgen Grossmann"/>
    <f:field ref="FSCFOLIO_1_1001_FieldCurrentDate" par="" text="28.05.2019 11:54"/>
    <f:field ref="objname" par="" text="EU-SEC_Awareness Workshop_Multiparty_Recognition_Framework_13-05-2019_FINAL" edit="true"/>
    <f:field ref="objsubject" par="" text="" edit="true"/>
    <f:field ref="objcreatedby" par="" text="Savanovic Damir"/>
    <f:field ref="objcreatedat" par="" date="2019-05-10T17:22:48" text="10.05.2019 17:22:48"/>
    <f:field ref="objchangedby" par="" text="Grossmann Jürgen"/>
    <f:field ref="objmodifiedat" par="" date="2019-05-14T08:26:23" text="14.05.2019 08:26:23"/>
    <f:field ref="objprimaryrelated__0_objname" par="" text="WS MPRF May 2019"/>
    <f:field ref="objprimaryrelated__0_objsubject" par="" text=""/>
    <f:field ref="objprimaryrelated__0_objcreatedby" par="" text="Savanovic Damir"/>
    <f:field ref="objprimaryrelated__0_objcreatedat" par="" date="2019-04-12T14:57:34" text="12.04.2019 14:57:34"/>
    <f:field ref="objprimaryrelated__0_objchangedby" par="" text="Grossmann Jürgen"/>
    <f:field ref="objprimaryrelated__0_objmodifiedat" par="" date="2019-05-14T08:53:04" text="14.05.2019 08:53:04"/>
  </f:record>
  <f:display par="" text="Signatures">
    <f:field ref="FSCFOLIO_1_1001_SignaturesFldCtx_FSCFOLIO_1_1001_FieldLastSignature" text="Last Signature"/>
    <f:field ref="FSCFOLIO_1_1001_SignaturesFldCtx_FSCFOLIO_1_1001_FieldLastSignatureBy" text="Last Signature By"/>
    <f:field ref="FSCFOLIO_1_1001_SignaturesFldCtx_FSCFOLIO_1_1001_FieldLastSignatureAt" text="Last Signature on/at"/>
    <f:field ref="FSCFOLIO_1_1001_SignaturesFldCtx_FSCFOLIO_1_1001_FieldLastSignatureRemark" text="Remark of Last Signature"/>
  </f:display>
  <f:display par="" text="General">
    <f:field ref="FSCFOLIO_1_1001_FieldCurrentUser" text="Current User"/>
    <f:field ref="FSCFOLIO_1_1001_FieldCurrentDate" text="Current Time Stamp"/>
    <f:field ref="objname" text="Name"/>
    <f:field ref="objsubject" text="Subject"/>
    <f:field ref="objcreatedby" text="Created by"/>
    <f:field ref="objcreatedat" text="Created on/at"/>
    <f:field ref="objchangedby" text="Last Change by"/>
    <f:field ref="objmodifiedat" text="Last Change on/at"/>
  </f:display>
  <f:display par="" text="Folder">
    <f:field ref="objprimaryrelated__0_objname" text="Name"/>
    <f:field ref="objprimaryrelated__0_objsubject" text="Subject"/>
    <f:field ref="objprimaryrelated__0_objcreatedby" text="Created by"/>
    <f:field ref="objprimaryrelated__0_objcreatedat" text="Created on/at"/>
    <f:field ref="objprimaryrelated__0_objchangedby" text="Last Change by"/>
    <f:field ref="objprimaryrelated__0_objmodifiedat" text="Last Change on/at"/>
  </f:display>
</f:field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ct:contentTypeSchema xmlns:ct="http://schemas.microsoft.com/office/2006/metadata/contentType" xmlns:ma="http://schemas.microsoft.com/office/2006/metadata/properties/metaAttributes" ct:_="" ma:_="" ma:contentTypeName="DMSDocument" ma:contentTypeID="0x0101005FF0B98AD78640A8A6ADA1A2DCD2AC7200F5E23DF5E0AF9D4F9F15413FBB9309F3" ma:contentTypeVersion="9" ma:contentTypeDescription="" ma:contentTypeScope="" ma:versionID="6aa9b1698d79bd76ef4dd04654e4dc3d">
  <xsd:schema xmlns:xsd="http://www.w3.org/2001/XMLSchema" xmlns:xs="http://www.w3.org/2001/XMLSchema" xmlns:p="http://schemas.microsoft.com/office/2006/metadata/properties" xmlns:ns2="3fe96405-09e9-46e7-967f-792c064ac608" xmlns:ns3="777708a4-bcaa-4b17-a805-c20e6e249e00" targetNamespace="http://schemas.microsoft.com/office/2006/metadata/properties" ma:root="true" ma:fieldsID="f7bcd6dab6dac74e7d1c9064e9f8ccda" ns2:_="" ns3:_="">
    <xsd:import namespace="3fe96405-09e9-46e7-967f-792c064ac608"/>
    <xsd:import namespace="777708a4-bcaa-4b17-a805-c20e6e249e00"/>
    <xsd:element name="properties">
      <xsd:complexType>
        <xsd:sequence>
          <xsd:element name="documentManagement">
            <xsd:complexType>
              <xsd:all>
                <xsd:element ref="ns2:_dlc_DocId" minOccurs="0"/>
                <xsd:element ref="ns2:_dlc_DocIdUrl" minOccurs="0"/>
                <xsd:element ref="ns2:_dlc_DocIdPersistId" minOccurs="0"/>
                <xsd:element ref="ns3:PwCDMSDocumentStatus" minOccurs="0"/>
                <xsd:element ref="ns3:PwCDMSKeywords" minOccurs="0"/>
                <xsd:element ref="ns3:PwCDMSPSPStatus" minOccurs="0"/>
                <xsd:element ref="ns3:PwCDMSOriginalFileName" minOccurs="0"/>
                <xsd:element ref="ns3:PwCDMSOriginalPath" minOccurs="0"/>
                <xsd:element ref="ns3:PwCDMSVirtualPath" minOccurs="0"/>
                <xsd:element ref="ns3:PwCDMSDocumentumAuthor" minOccurs="0"/>
                <xsd:element ref="ns3:PwCDMSDocumentumEditor" minOccurs="0"/>
                <xsd:element ref="ns2:TaxMetadataLookup" minOccurs="0"/>
                <xsd:element ref="ns2:PwCDMSPSPNameLookup" minOccurs="0"/>
                <xsd:element ref="ns2:PwCDMSPSPNumberLookup" minOccurs="0"/>
                <xsd:element ref="ns2:PwCDMSClientNameLookup" minOccurs="0"/>
                <xsd:element ref="ns2:PwCDMSClientNumberLookup" minOccurs="0"/>
                <xsd:element ref="ns2:PwCDMSOldMetadataLookup" minOccurs="0"/>
                <xsd:element ref="ns2:PwCDMSOldMetaLookup" minOccurs="0"/>
                <xsd:element ref="ns2:PwCDMSMetadata01Lookup" minOccurs="0"/>
                <xsd:element ref="ns2:PwCDMSMetadata02Lookup" minOccurs="0"/>
                <xsd:element ref="ns2:PwCDMSMetadata03Lookup" minOccurs="0"/>
                <xsd:element ref="ns2:PwCDMSMetadata04Lookup" minOccurs="0"/>
                <xsd:element ref="ns3:PwCDMSTaxMailReferenceId" minOccurs="0"/>
                <xsd:element ref="ns3:PwCTSSpaceOwnerLookup" minOccurs="0"/>
                <xsd:element ref="ns3:PwCTSTeamSpaceNameLooku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e96405-09e9-46e7-967f-792c064ac60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MetadataLookup" ma:index="19" nillable="true" ma:displayName="TaxMetadata ID" ma:list="c51c6cd1-225e-4f02-b065-fac6d504e2f7" ma:internalName="TaxMetadataLookup" ma:showField="ID" ma:web="{3fe96405-09e9-46e7-967f-792c064ac608}">
      <xsd:simpleType>
        <xsd:restriction base="dms:Lookup"/>
      </xsd:simpleType>
    </xsd:element>
    <xsd:element name="PwCDMSPSPNameLookup" ma:index="20" nillable="true" ma:displayName="Engagement Name" ma:list="c51c6cd1-225e-4f02-b065-fac6d504e2f7" ma:internalName="PwCDMSPSPNameLookup" ma:readOnly="true" ma:showField="PwCDMSPSPName" ma:web="{3fe96405-09e9-46e7-967f-792c064ac608}">
      <xsd:simpleType>
        <xsd:restriction base="dms:Lookup"/>
      </xsd:simpleType>
    </xsd:element>
    <xsd:element name="PwCDMSPSPNumberLookup" ma:index="21" nillable="true" ma:displayName="Engagement Number" ma:list="c51c6cd1-225e-4f02-b065-fac6d504e2f7" ma:internalName="PwCDMSPSPNumberLookup" ma:readOnly="true" ma:showField="PwCDMSPSPNumber" ma:web="{3fe96405-09e9-46e7-967f-792c064ac608}">
      <xsd:simpleType>
        <xsd:restriction base="dms:Lookup"/>
      </xsd:simpleType>
    </xsd:element>
    <xsd:element name="PwCDMSClientNameLookup" ma:index="22" nillable="true" ma:displayName="Client Name" ma:list="c51c6cd1-225e-4f02-b065-fac6d504e2f7" ma:internalName="PwCDMSClientNameLookup" ma:readOnly="true" ma:showField="PwCDMSClientName" ma:web="{3fe96405-09e9-46e7-967f-792c064ac608}">
      <xsd:simpleType>
        <xsd:restriction base="dms:Lookup"/>
      </xsd:simpleType>
    </xsd:element>
    <xsd:element name="PwCDMSClientNumberLookup" ma:index="23" nillable="true" ma:displayName="Client Number" ma:list="c51c6cd1-225e-4f02-b065-fac6d504e2f7" ma:internalName="PwCDMSClientNumberLookup" ma:readOnly="true" ma:showField="PwCDMSClientNumber" ma:web="{3fe96405-09e9-46e7-967f-792c064ac608}">
      <xsd:simpleType>
        <xsd:restriction base="dms:Lookup"/>
      </xsd:simpleType>
    </xsd:element>
    <xsd:element name="PwCDMSOldMetadataLookup" ma:index="24" nillable="true" ma:displayName="OldMetadata" ma:list="c51c6cd1-225e-4f02-b065-fac6d504e2f7" ma:internalName="PwCDMSOldMetadataLookup" ma:readOnly="true" ma:showField="PwCDMSOldMetadata" ma:web="{3fe96405-09e9-46e7-967f-792c064ac608}">
      <xsd:simpleType>
        <xsd:restriction base="dms:Lookup"/>
      </xsd:simpleType>
    </xsd:element>
    <xsd:element name="PwCDMSOldMetaLookup" ma:index="25" nillable="true" ma:displayName="Former Client Names" ma:list="{C51C6CD1-225E-4F02-B065-FAC6D504E2F7}" ma:internalName="PwCDMSOldMetaLookup" ma:readOnly="true" ma:showField="PwCDMSOldMeta" ma:web="{3fe96405-09e9-46e7-967f-792c064ac608}">
      <xsd:simpleType>
        <xsd:restriction base="dms:Lookup"/>
      </xsd:simpleType>
    </xsd:element>
    <xsd:element name="PwCDMSMetadata01Lookup" ma:index="26" nillable="true" ma:displayName="Metadata_01" ma:list="{C51C6CD1-225E-4F02-B065-FAC6D504E2F7}" ma:internalName="PwCDMSMetadata01Lookup" ma:readOnly="true" ma:showField="PwCDMSMetadata01" ma:web="{3fe96405-09e9-46e7-967f-792c064ac608}">
      <xsd:simpleType>
        <xsd:restriction base="dms:Lookup"/>
      </xsd:simpleType>
    </xsd:element>
    <xsd:element name="PwCDMSMetadata02Lookup" ma:index="27" nillable="true" ma:displayName="Metadata_02" ma:list="{C51C6CD1-225E-4F02-B065-FAC6D504E2F7}" ma:internalName="PwCDMSMetadata02Lookup" ma:readOnly="true" ma:showField="PwCDMSMetadata02" ma:web="{3fe96405-09e9-46e7-967f-792c064ac608}">
      <xsd:simpleType>
        <xsd:restriction base="dms:Lookup"/>
      </xsd:simpleType>
    </xsd:element>
    <xsd:element name="PwCDMSMetadata03Lookup" ma:index="28" nillable="true" ma:displayName="Metadata_03" ma:list="{C51C6CD1-225E-4F02-B065-FAC6D504E2F7}" ma:internalName="PwCDMSMetadata03Lookup" ma:readOnly="true" ma:showField="PwCDMSMetadata03" ma:web="{3fe96405-09e9-46e7-967f-792c064ac608}">
      <xsd:simpleType>
        <xsd:restriction base="dms:Lookup"/>
      </xsd:simpleType>
    </xsd:element>
    <xsd:element name="PwCDMSMetadata04Lookup" ma:index="29" nillable="true" ma:displayName="Metadata_04" ma:list="{C51C6CD1-225E-4F02-B065-FAC6D504E2F7}" ma:internalName="PwCDMSMetadata04Lookup" ma:readOnly="true" ma:showField="PwCDMSMetadata04" ma:web="{3fe96405-09e9-46e7-967f-792c064ac608}">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777708a4-bcaa-4b17-a805-c20e6e249e00" elementFormDefault="qualified">
    <xsd:import namespace="http://schemas.microsoft.com/office/2006/documentManagement/types"/>
    <xsd:import namespace="http://schemas.microsoft.com/office/infopath/2007/PartnerControls"/>
    <xsd:element name="PwCDMSDocumentStatus" ma:index="11" nillable="true" ma:displayName="Document Status" ma:internalName="PwCDMSDocumentStatus">
      <xsd:simpleType>
        <xsd:restriction base="dms:Text"/>
      </xsd:simpleType>
    </xsd:element>
    <xsd:element name="PwCDMSKeywords" ma:index="12" nillable="true" ma:displayName="Keywords" ma:internalName="PwCDMSKeywords">
      <xsd:simpleType>
        <xsd:restriction base="dms:Text"/>
      </xsd:simpleType>
    </xsd:element>
    <xsd:element name="PwCDMSPSPStatus" ma:index="13" nillable="true" ma:displayName="Engagement Status" ma:internalName="PwCDMSPSPStatus">
      <xsd:simpleType>
        <xsd:restriction base="dms:Text"/>
      </xsd:simpleType>
    </xsd:element>
    <xsd:element name="PwCDMSOriginalFileName" ma:index="14" nillable="true" ma:displayName="Original File Name" ma:internalName="PwCDMSOriginalFileName">
      <xsd:simpleType>
        <xsd:restriction base="dms:Note"/>
      </xsd:simpleType>
    </xsd:element>
    <xsd:element name="PwCDMSOriginalPath" ma:index="15" nillable="true" ma:displayName="Original Path" ma:internalName="PwCDMSOriginalPath">
      <xsd:simpleType>
        <xsd:restriction base="dms:Note"/>
      </xsd:simpleType>
    </xsd:element>
    <xsd:element name="PwCDMSVirtualPath" ma:index="16" nillable="true" ma:displayName="Virtual Path" ma:internalName="PwCDMSVirtualPath">
      <xsd:simpleType>
        <xsd:restriction base="dms:Note"/>
      </xsd:simpleType>
    </xsd:element>
    <xsd:element name="PwCDMSDocumentumAuthor" ma:index="17" nillable="true" ma:displayName="Documentum Author" ma:internalName="PwCDMSDocumentumAuthor">
      <xsd:simpleType>
        <xsd:restriction base="dms:Text"/>
      </xsd:simpleType>
    </xsd:element>
    <xsd:element name="PwCDMSDocumentumEditor" ma:index="18" nillable="true" ma:displayName="Documentum Editor" ma:internalName="PwCDMSDocumentumEditor">
      <xsd:simpleType>
        <xsd:restriction base="dms:Text"/>
      </xsd:simpleType>
    </xsd:element>
    <xsd:element name="PwCDMSTaxMailReferenceId" ma:index="30" nillable="true" ma:displayName="TaxMailReferenceId" ma:indexed="true" ma:internalName="PwCDMSTaxMailReferenceId">
      <xsd:simpleType>
        <xsd:restriction base="dms:Text"/>
      </xsd:simpleType>
    </xsd:element>
    <xsd:element name="PwCTSSpaceOwnerLookup" ma:index="31" nillable="true" ma:displayName="PwCTSSpaceOwnerLookup" ma:list="c51c6cd1-225e-4f02-b065-fac6d504e2f7" ma:internalName="PwCTSSpaceOwnerLookup" ma:readOnly="true" ma:showField="PwCTSSpaceOwner" ma:web="3fe96405-09e9-46e7-967f-792c064ac608">
      <xsd:simpleType>
        <xsd:restriction base="dms:Lookup"/>
      </xsd:simpleType>
    </xsd:element>
    <xsd:element name="PwCTSTeamSpaceNameLookup" ma:index="32" nillable="true" ma:displayName="PwCTSTeamSpaceNameLookup" ma:list="c51c6cd1-225e-4f02-b065-fac6d504e2f7" ma:internalName="PwCTSTeamSpaceNameLookup" ma:readOnly="true" ma:showField="PwCTSTeamSpaceName" ma:web="3fe96405-09e9-46e7-967f-792c064ac608">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8A9591-F074-446B-902F-511FF79C122F}">
  <ds:schemaRefs>
    <ds:schemaRef ds:uri="http://schemas.fabasoft.com/folio/2007/fields"/>
  </ds:schemaRefs>
</ds:datastoreItem>
</file>

<file path=customXml/itemProps2.xml><?xml version="1.0" encoding="utf-8"?>
<ds:datastoreItem xmlns:ds="http://schemas.openxmlformats.org/officeDocument/2006/customXml" ds:itemID="{6464DF81-B363-4FB7-A34B-6EEB15A8F169}">
  <ds:schemaRefs>
    <ds:schemaRef ds:uri="http://purl.org/dc/elements/1.1/"/>
    <ds:schemaRef ds:uri="http://purl.org/dc/terms/"/>
    <ds:schemaRef ds:uri="http://purl.org/dc/dcmitype/"/>
    <ds:schemaRef ds:uri="http://schemas.microsoft.com/office/2006/documentManagement/types"/>
    <ds:schemaRef ds:uri="http://schemas.microsoft.com/office/infopath/2007/PartnerControls"/>
    <ds:schemaRef ds:uri="http://schemas.microsoft.com/office/2006/metadata/properties"/>
    <ds:schemaRef ds:uri="3fe96405-09e9-46e7-967f-792c064ac608"/>
    <ds:schemaRef ds:uri="http://schemas.openxmlformats.org/package/2006/metadata/core-properties"/>
    <ds:schemaRef ds:uri="777708a4-bcaa-4b17-a805-c20e6e249e00"/>
    <ds:schemaRef ds:uri="http://www.w3.org/XML/1998/namespace"/>
  </ds:schemaRefs>
</ds:datastoreItem>
</file>

<file path=customXml/itemProps3.xml><?xml version="1.0" encoding="utf-8"?>
<ds:datastoreItem xmlns:ds="http://schemas.openxmlformats.org/officeDocument/2006/customXml" ds:itemID="{9691E0F5-9DF3-4001-AC1E-08F2DD061D42}">
  <ds:schemaRefs>
    <ds:schemaRef ds:uri="http://schemas.microsoft.com/sharepoint/events"/>
  </ds:schemaRefs>
</ds:datastoreItem>
</file>

<file path=customXml/itemProps4.xml><?xml version="1.0" encoding="utf-8"?>
<ds:datastoreItem xmlns:ds="http://schemas.openxmlformats.org/officeDocument/2006/customXml" ds:itemID="{4E8A9591-F074-446B-902F-511FF79C122F}">
  <ds:schemaRefs>
    <ds:schemaRef ds:uri="http://schemas.fabasoft.com/folio/2007/fields"/>
  </ds:schemaRefs>
</ds:datastoreItem>
</file>

<file path=customXml/itemProps5.xml><?xml version="1.0" encoding="utf-8"?>
<ds:datastoreItem xmlns:ds="http://schemas.openxmlformats.org/officeDocument/2006/customXml" ds:itemID="{3E4A5BA7-08DD-4951-90F0-DC6A0C536F07}">
  <ds:schemaRefs>
    <ds:schemaRef ds:uri="http://schemas.microsoft.com/sharepoint/v3/contenttype/forms"/>
  </ds:schemaRefs>
</ds:datastoreItem>
</file>

<file path=customXml/itemProps6.xml><?xml version="1.0" encoding="utf-8"?>
<ds:datastoreItem xmlns:ds="http://schemas.openxmlformats.org/officeDocument/2006/customXml" ds:itemID="{AED2F08A-43DC-48ED-8C23-8A31789527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e96405-09e9-46e7-967f-792c064ac608"/>
    <ds:schemaRef ds:uri="777708a4-bcaa-4b17-a805-c20e6e249e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4803</Words>
  <Application>Microsoft Macintosh PowerPoint</Application>
  <PresentationFormat>Breitbild</PresentationFormat>
  <Paragraphs>850</Paragraphs>
  <Slides>68</Slides>
  <Notes>24</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68</vt:i4>
      </vt:variant>
    </vt:vector>
  </HeadingPairs>
  <TitlesOfParts>
    <vt:vector size="80" baseType="lpstr">
      <vt:lpstr>Abadi MT Condensed Extra Bold</vt:lpstr>
      <vt:lpstr>Arial</vt:lpstr>
      <vt:lpstr>Calibri</vt:lpstr>
      <vt:lpstr>Calibri Light</vt:lpstr>
      <vt:lpstr>Chalkduster</vt:lpstr>
      <vt:lpstr>Georgia</vt:lpstr>
      <vt:lpstr>HelveticaNeue</vt:lpstr>
      <vt:lpstr>Segoe UI</vt:lpstr>
      <vt:lpstr>Symbol</vt:lpstr>
      <vt:lpstr>Times New Roman</vt:lpstr>
      <vt:lpstr>Wingdings</vt:lpstr>
      <vt:lpstr>Office Theme</vt:lpstr>
      <vt:lpstr>EU-SEC Awareness Workshop Multiparty Recognition Framework</vt:lpstr>
      <vt:lpstr>Agenda</vt:lpstr>
      <vt:lpstr>Introduction to  EU-SEC</vt:lpstr>
      <vt:lpstr>Trust in Cloud by Certification  The European Security Certification Framework (EU-SEC)</vt:lpstr>
      <vt:lpstr>Project Set Up and Partners A successful cooperation under the hood of a common project</vt:lpstr>
      <vt:lpstr>EU-SEC Objectives Increasing trust, efficiency and sustainability</vt:lpstr>
      <vt:lpstr>EU-SEC Challenges Achieving applicability, flexibility and tool support</vt:lpstr>
      <vt:lpstr>EU-SEC Activities Define, evaluate, improve and maintain the framework</vt:lpstr>
      <vt:lpstr>Business and Technical Drivers for MPRF</vt:lpstr>
      <vt:lpstr>PowerPoint-Präsentation</vt:lpstr>
      <vt:lpstr> Business and Technical Drivers for MPRF Problem Statement</vt:lpstr>
      <vt:lpstr>Business Drivers for MPRF Value Proposition – Cloud Service Providers</vt:lpstr>
      <vt:lpstr>Business Drivers for MPRF Value Proposition – Auditors / Consultants</vt:lpstr>
      <vt:lpstr>Business Drivers for MPRF Value Proposition – Cloud Customers</vt:lpstr>
      <vt:lpstr>Business Drivers for MPRF Value Proposition – Scheme Owners</vt:lpstr>
      <vt:lpstr>Technical Drivers for MPRF Objective</vt:lpstr>
      <vt:lpstr>The Multiparty Recognition Framework (MPRF)</vt:lpstr>
      <vt:lpstr>Multiparty Recognition Framework Challenges of Certifications Proliferation</vt:lpstr>
      <vt:lpstr>Multiparty Recognition Framework Objectives</vt:lpstr>
      <vt:lpstr>Multiparty Recognition Framework Methodology</vt:lpstr>
      <vt:lpstr>Multiparty Recognition Framework Lifecycle Overview</vt:lpstr>
      <vt:lpstr>Multiparty Recognition Framework Lifecycle Evaluate Phase</vt:lpstr>
      <vt:lpstr>Multiparty Recognition Framework Multiparty Recognition Principles</vt:lpstr>
      <vt:lpstr>Multiparty Recognition Framework Multiparty Recognition Criteria</vt:lpstr>
      <vt:lpstr>Multiparty Recognition Framework Multiparty Recognition Requirements (sample)</vt:lpstr>
      <vt:lpstr>Multiparty Recognition Framework Key Certification Scheme Components</vt:lpstr>
      <vt:lpstr>Multiparty Recognition Framework Lifecycle Execute Phase</vt:lpstr>
      <vt:lpstr>Multiparty Recognition Framework Activities Overview</vt:lpstr>
      <vt:lpstr>Multiparty Recognition Framework Operational Diagram</vt:lpstr>
      <vt:lpstr>Multiparty Recognition Framework Requirements Collection and Analysis</vt:lpstr>
      <vt:lpstr>Multiparty Recognition Framework Lifecycle Govern Phase</vt:lpstr>
      <vt:lpstr>Multiparty Recognition Framework Governance Components </vt:lpstr>
      <vt:lpstr>Multiparty Recognition Framework Change Management Process Diagram</vt:lpstr>
      <vt:lpstr>Multiparty Recognition Framework Complaint Management Process Diagram</vt:lpstr>
      <vt:lpstr>Multiparty Recognition Framework Conclusions</vt:lpstr>
      <vt:lpstr>Multiparty Recognition Framework References</vt:lpstr>
      <vt:lpstr>Real Life Implementation of MPRF</vt:lpstr>
      <vt:lpstr>Multiparty Recognition Pilot Exercise Pilot Introduction</vt:lpstr>
      <vt:lpstr>Multiparty Recognition Pilot Exercise Pilot Definition</vt:lpstr>
      <vt:lpstr>Multiparty Recognition Pilot Exercise Pilot Definition</vt:lpstr>
      <vt:lpstr>Multiparty Recognition Pilot Exercise Pilot Definition</vt:lpstr>
      <vt:lpstr>Multiparty Recognition Pilot Exercise Pilot Results</vt:lpstr>
      <vt:lpstr>Multiparty Recognition Pilot Exercise Conclusions</vt:lpstr>
      <vt:lpstr>Multiparty Recognition Pilot Exercise Customer Perspective</vt:lpstr>
      <vt:lpstr>Multiparty Recognition Pilot Exercise Customer Perspective</vt:lpstr>
      <vt:lpstr>MPRF What is the interest to scheme/standard owners?</vt:lpstr>
      <vt:lpstr>Ways scheme/standard owners can interact with  the MPRF governance body</vt:lpstr>
      <vt:lpstr>Ways scheme/standard owners can participate in MPRF processes</vt:lpstr>
      <vt:lpstr>MPRF – What is the interest to auditors?</vt:lpstr>
      <vt:lpstr>Ways auditors can interact with the MPRF governance body</vt:lpstr>
      <vt:lpstr>Ways auditors can participate in MPRF processes</vt:lpstr>
      <vt:lpstr>PowerPoint-Präsentation</vt:lpstr>
      <vt:lpstr>PowerPoint-Präsentation</vt:lpstr>
      <vt:lpstr>PowerPoint-Präsentation</vt:lpstr>
      <vt:lpstr>PowerPoint-Präsentation</vt:lpstr>
      <vt:lpstr>PowerPoint-Präsentation</vt:lpstr>
      <vt:lpstr>MPRF – Stakeholder Engagement Governance – Complaint Management</vt:lpstr>
      <vt:lpstr>MPRF – Stakeholder Engagement Governance – Change Management</vt:lpstr>
      <vt:lpstr>Multiparty Recognition Pilot Exercise References</vt:lpstr>
      <vt:lpstr>Activities, Structure &amp; Governance – the next steps?</vt:lpstr>
      <vt:lpstr>Next Steps</vt:lpstr>
      <vt:lpstr>Multiparty Recognition Framework Next Steps</vt:lpstr>
      <vt:lpstr>Multiparty Recognition Framework Next Steps – Update the MPRF processes and activities</vt:lpstr>
      <vt:lpstr>Multiparty Recognition Framework Next Steps – Re-define the EU-SEC governance body</vt:lpstr>
      <vt:lpstr>Multiparty Recognition Framework Next Steps – Training and awareness materials</vt:lpstr>
      <vt:lpstr>Round Table Discussion – Questions &amp; Answers</vt:lpstr>
      <vt:lpstr>Continuous Auditing based Certification Round Table Discussion - Questions and Answers</vt:lpstr>
      <vt:lpstr>Thank you for your attention!</vt:lpstr>
    </vt:vector>
  </TitlesOfParts>
  <Company>PricewaterhouseCoopers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Konrad, Maximilian</dc:creator>
  <cp:lastModifiedBy>Jürgen Großmann</cp:lastModifiedBy>
  <cp:revision>278</cp:revision>
  <dcterms:created xsi:type="dcterms:W3CDTF">2017-06-08T11:44:20Z</dcterms:created>
  <dcterms:modified xsi:type="dcterms:W3CDTF">2019-06-04T07:31:11Z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0x0101005FF0B98AD78640A8A6ADA1A2DCD2AC7200F5E23DF5E0AF9D4F9F15413FBB9309F3</vt:lpwstr>
  </property>
  <property fmtid="{D5CDD505-2E9C-101B-9397-08002B2CF9AE}" pid="3" name="_dlc_DocIdItemGuid">
    <vt:lpwstr>af525df2-c8b1-4d5c-9883-e0a782477dab</vt:lpwstr>
  </property>
  <property fmtid="{D5CDD505-2E9C-101B-9397-08002B2CF9AE}" pid="4" name="FSC#COOSYSTEM@1.1:Container">
    <vt:lpwstr>COO.6505.100.7.894424</vt:lpwstr>
  </property>
  <property fmtid="{D5CDD505-2E9C-101B-9397-08002B2CF9AE}" pid="5" name="FSC#FSCFOLIO@1.1001:docpropproject">
    <vt:lpwstr/>
  </property>
</Properties>
</file>